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58" r:id="rId3"/>
    <p:sldId id="348" r:id="rId4"/>
    <p:sldId id="344" r:id="rId5"/>
    <p:sldId id="346" r:id="rId6"/>
    <p:sldId id="360" r:id="rId7"/>
    <p:sldId id="355" r:id="rId8"/>
    <p:sldId id="356" r:id="rId9"/>
    <p:sldId id="361" r:id="rId10"/>
    <p:sldId id="357" r:id="rId11"/>
    <p:sldId id="262" r:id="rId12"/>
    <p:sldId id="261" r:id="rId13"/>
    <p:sldId id="272" r:id="rId14"/>
    <p:sldId id="349" r:id="rId15"/>
    <p:sldId id="359" r:id="rId16"/>
    <p:sldId id="275" r:id="rId17"/>
  </p:sldIdLst>
  <p:sldSz cx="12192000" cy="6858000"/>
  <p:notesSz cx="6724650" cy="97742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57E47E-2E27-E418-6188-5EF055118903}" name="Stacey Stevenson" initials="SS" userId="S::StevensonSta@Northlan.gov.uk::5506964a-52f7-419c-99ee-3817de3783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1E0FFF-4443-4C27-A320-1241CEDC2369}" v="3" dt="2024-11-01T12:29:05.9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4660"/>
  </p:normalViewPr>
  <p:slideViewPr>
    <p:cSldViewPr snapToGrid="0">
      <p:cViewPr varScale="1">
        <p:scale>
          <a:sx n="60" d="100"/>
          <a:sy n="60" d="100"/>
        </p:scale>
        <p:origin x="9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A869FA-0058-43FD-8753-F839AC9E85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FDA99BE-2A45-4E75-8EB5-132E6F67BBA0}">
      <dgm:prSet/>
      <dgm:spPr/>
      <dgm:t>
        <a:bodyPr/>
        <a:lstStyle/>
        <a:p>
          <a:r>
            <a:rPr lang="en-GB"/>
            <a:t>Provide you with the relevant information on how the proposed changes affect your role.</a:t>
          </a:r>
          <a:endParaRPr lang="en-US"/>
        </a:p>
      </dgm:t>
    </dgm:pt>
    <dgm:pt modelId="{F4C125F4-0C55-40D2-833E-3C1DDD0B7793}" type="parTrans" cxnId="{F4DB8A08-2D33-4736-976A-0EFAD73764A4}">
      <dgm:prSet/>
      <dgm:spPr/>
      <dgm:t>
        <a:bodyPr/>
        <a:lstStyle/>
        <a:p>
          <a:endParaRPr lang="en-US"/>
        </a:p>
      </dgm:t>
    </dgm:pt>
    <dgm:pt modelId="{EE425125-CB4F-4138-9D13-194E4A167FE0}" type="sibTrans" cxnId="{F4DB8A08-2D33-4736-976A-0EFAD73764A4}">
      <dgm:prSet/>
      <dgm:spPr/>
      <dgm:t>
        <a:bodyPr/>
        <a:lstStyle/>
        <a:p>
          <a:endParaRPr lang="en-US"/>
        </a:p>
      </dgm:t>
    </dgm:pt>
    <dgm:pt modelId="{A46DB5F6-79DD-42A4-8753-513805594D9F}">
      <dgm:prSet/>
      <dgm:spPr/>
      <dgm:t>
        <a:bodyPr/>
        <a:lstStyle/>
        <a:p>
          <a:r>
            <a:rPr lang="en-GB" dirty="0"/>
            <a:t>Enable time for discussion with your colleagues and Trade Union Representatives.</a:t>
          </a:r>
          <a:endParaRPr lang="en-US" dirty="0"/>
        </a:p>
      </dgm:t>
    </dgm:pt>
    <dgm:pt modelId="{1A021A5A-F9E0-4836-BDB8-3C6727176740}" type="parTrans" cxnId="{1926C2B0-1577-44AF-AA6E-FB78BC3FE183}">
      <dgm:prSet/>
      <dgm:spPr/>
      <dgm:t>
        <a:bodyPr/>
        <a:lstStyle/>
        <a:p>
          <a:endParaRPr lang="en-US"/>
        </a:p>
      </dgm:t>
    </dgm:pt>
    <dgm:pt modelId="{5297DF70-C306-4993-BEFF-E107A3479CED}" type="sibTrans" cxnId="{1926C2B0-1577-44AF-AA6E-FB78BC3FE183}">
      <dgm:prSet/>
      <dgm:spPr/>
      <dgm:t>
        <a:bodyPr/>
        <a:lstStyle/>
        <a:p>
          <a:endParaRPr lang="en-US"/>
        </a:p>
      </dgm:t>
    </dgm:pt>
    <dgm:pt modelId="{A82B9557-B4BC-4898-B115-9E77318DC320}">
      <dgm:prSet/>
      <dgm:spPr/>
      <dgm:t>
        <a:bodyPr/>
        <a:lstStyle/>
        <a:p>
          <a:r>
            <a:rPr lang="en-GB" dirty="0"/>
            <a:t>Share the FAQs and answer any additional questions that you may have. </a:t>
          </a:r>
          <a:endParaRPr lang="en-US" dirty="0"/>
        </a:p>
      </dgm:t>
    </dgm:pt>
    <dgm:pt modelId="{615590F9-57EC-480C-955E-55F1E5A47E51}" type="parTrans" cxnId="{49CD017C-60F0-4D59-89AF-9C553C446C7F}">
      <dgm:prSet/>
      <dgm:spPr/>
      <dgm:t>
        <a:bodyPr/>
        <a:lstStyle/>
        <a:p>
          <a:endParaRPr lang="en-US"/>
        </a:p>
      </dgm:t>
    </dgm:pt>
    <dgm:pt modelId="{9F2FCBEF-BEA7-40E6-9F3D-B11F88C28072}" type="sibTrans" cxnId="{49CD017C-60F0-4D59-89AF-9C553C446C7F}">
      <dgm:prSet/>
      <dgm:spPr/>
      <dgm:t>
        <a:bodyPr/>
        <a:lstStyle/>
        <a:p>
          <a:endParaRPr lang="en-US"/>
        </a:p>
      </dgm:t>
    </dgm:pt>
    <dgm:pt modelId="{4F34E45D-F96A-4026-9EC3-E883104872F0}" type="pres">
      <dgm:prSet presAssocID="{CCA869FA-0058-43FD-8753-F839AC9E85C6}" presName="root" presStyleCnt="0">
        <dgm:presLayoutVars>
          <dgm:dir/>
          <dgm:resizeHandles val="exact"/>
        </dgm:presLayoutVars>
      </dgm:prSet>
      <dgm:spPr/>
    </dgm:pt>
    <dgm:pt modelId="{492CF49F-91FD-46C3-BB82-A86E0DE5B7B0}" type="pres">
      <dgm:prSet presAssocID="{FFDA99BE-2A45-4E75-8EB5-132E6F67BBA0}" presName="compNode" presStyleCnt="0"/>
      <dgm:spPr/>
    </dgm:pt>
    <dgm:pt modelId="{AA5CFC7E-942E-47C0-9CBA-56D958AE8A16}" type="pres">
      <dgm:prSet presAssocID="{FFDA99BE-2A45-4E75-8EB5-132E6F67BBA0}" presName="bgRect" presStyleLbl="bgShp" presStyleIdx="0" presStyleCnt="3"/>
      <dgm:spPr/>
    </dgm:pt>
    <dgm:pt modelId="{D6EBCAD2-0002-4688-A5A9-6A936442B6AF}" type="pres">
      <dgm:prSet presAssocID="{FFDA99BE-2A45-4E75-8EB5-132E6F67BBA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687D909D-2F3A-4467-A544-D01A736DEEC6}" type="pres">
      <dgm:prSet presAssocID="{FFDA99BE-2A45-4E75-8EB5-132E6F67BBA0}" presName="spaceRect" presStyleCnt="0"/>
      <dgm:spPr/>
    </dgm:pt>
    <dgm:pt modelId="{6DE9000C-AF4C-4BAB-A036-A1E902F39048}" type="pres">
      <dgm:prSet presAssocID="{FFDA99BE-2A45-4E75-8EB5-132E6F67BBA0}" presName="parTx" presStyleLbl="revTx" presStyleIdx="0" presStyleCnt="3">
        <dgm:presLayoutVars>
          <dgm:chMax val="0"/>
          <dgm:chPref val="0"/>
        </dgm:presLayoutVars>
      </dgm:prSet>
      <dgm:spPr/>
    </dgm:pt>
    <dgm:pt modelId="{E198FAE8-88A4-4D3B-8336-B81447FDB222}" type="pres">
      <dgm:prSet presAssocID="{EE425125-CB4F-4138-9D13-194E4A167FE0}" presName="sibTrans" presStyleCnt="0"/>
      <dgm:spPr/>
    </dgm:pt>
    <dgm:pt modelId="{DF19ECF5-EA0D-42D3-AF37-A2ED4355223F}" type="pres">
      <dgm:prSet presAssocID="{A46DB5F6-79DD-42A4-8753-513805594D9F}" presName="compNode" presStyleCnt="0"/>
      <dgm:spPr/>
    </dgm:pt>
    <dgm:pt modelId="{04AF5746-1BC3-4F69-BBC2-8E84B44F5974}" type="pres">
      <dgm:prSet presAssocID="{A46DB5F6-79DD-42A4-8753-513805594D9F}" presName="bgRect" presStyleLbl="bgShp" presStyleIdx="1" presStyleCnt="3"/>
      <dgm:spPr/>
    </dgm:pt>
    <dgm:pt modelId="{1A77FD57-2A90-4914-9B61-C6449D60E65F}" type="pres">
      <dgm:prSet presAssocID="{A46DB5F6-79DD-42A4-8753-513805594D9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ard Room"/>
        </a:ext>
      </dgm:extLst>
    </dgm:pt>
    <dgm:pt modelId="{567FC5FC-126F-406B-A39F-F9179A72808D}" type="pres">
      <dgm:prSet presAssocID="{A46DB5F6-79DD-42A4-8753-513805594D9F}" presName="spaceRect" presStyleCnt="0"/>
      <dgm:spPr/>
    </dgm:pt>
    <dgm:pt modelId="{6E8B7F58-10BB-4D99-B922-9CA702B4444C}" type="pres">
      <dgm:prSet presAssocID="{A46DB5F6-79DD-42A4-8753-513805594D9F}" presName="parTx" presStyleLbl="revTx" presStyleIdx="1" presStyleCnt="3">
        <dgm:presLayoutVars>
          <dgm:chMax val="0"/>
          <dgm:chPref val="0"/>
        </dgm:presLayoutVars>
      </dgm:prSet>
      <dgm:spPr/>
    </dgm:pt>
    <dgm:pt modelId="{4BF1FE6D-412D-4AA3-866E-6CF5770F2992}" type="pres">
      <dgm:prSet presAssocID="{5297DF70-C306-4993-BEFF-E107A3479CED}" presName="sibTrans" presStyleCnt="0"/>
      <dgm:spPr/>
    </dgm:pt>
    <dgm:pt modelId="{4EFECFBC-C40D-4B94-8CE1-74331BCF39D8}" type="pres">
      <dgm:prSet presAssocID="{A82B9557-B4BC-4898-B115-9E77318DC320}" presName="compNode" presStyleCnt="0"/>
      <dgm:spPr/>
    </dgm:pt>
    <dgm:pt modelId="{A29503BB-C1D2-4D14-85A7-13768DC3CF95}" type="pres">
      <dgm:prSet presAssocID="{A82B9557-B4BC-4898-B115-9E77318DC320}" presName="bgRect" presStyleLbl="bgShp" presStyleIdx="2" presStyleCnt="3"/>
      <dgm:spPr/>
    </dgm:pt>
    <dgm:pt modelId="{6EDCE3E6-6B6B-4AC0-A99F-321726F4ED21}" type="pres">
      <dgm:prSet presAssocID="{A82B9557-B4BC-4898-B115-9E77318DC32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lp"/>
        </a:ext>
      </dgm:extLst>
    </dgm:pt>
    <dgm:pt modelId="{2578AB90-1EDA-4807-9ECD-5976F67AB228}" type="pres">
      <dgm:prSet presAssocID="{A82B9557-B4BC-4898-B115-9E77318DC320}" presName="spaceRect" presStyleCnt="0"/>
      <dgm:spPr/>
    </dgm:pt>
    <dgm:pt modelId="{E53B8E22-6DE5-463C-B463-00FA9FF95274}" type="pres">
      <dgm:prSet presAssocID="{A82B9557-B4BC-4898-B115-9E77318DC320}" presName="parTx" presStyleLbl="revTx" presStyleIdx="2" presStyleCnt="3">
        <dgm:presLayoutVars>
          <dgm:chMax val="0"/>
          <dgm:chPref val="0"/>
        </dgm:presLayoutVars>
      </dgm:prSet>
      <dgm:spPr/>
    </dgm:pt>
  </dgm:ptLst>
  <dgm:cxnLst>
    <dgm:cxn modelId="{F4DB8A08-2D33-4736-976A-0EFAD73764A4}" srcId="{CCA869FA-0058-43FD-8753-F839AC9E85C6}" destId="{FFDA99BE-2A45-4E75-8EB5-132E6F67BBA0}" srcOrd="0" destOrd="0" parTransId="{F4C125F4-0C55-40D2-833E-3C1DDD0B7793}" sibTransId="{EE425125-CB4F-4138-9D13-194E4A167FE0}"/>
    <dgm:cxn modelId="{CF91503C-9F9F-4A96-A92F-4D37DA870E19}" type="presOf" srcId="{A46DB5F6-79DD-42A4-8753-513805594D9F}" destId="{6E8B7F58-10BB-4D99-B922-9CA702B4444C}" srcOrd="0" destOrd="0" presId="urn:microsoft.com/office/officeart/2018/2/layout/IconVerticalSolidList"/>
    <dgm:cxn modelId="{49CD017C-60F0-4D59-89AF-9C553C446C7F}" srcId="{CCA869FA-0058-43FD-8753-F839AC9E85C6}" destId="{A82B9557-B4BC-4898-B115-9E77318DC320}" srcOrd="2" destOrd="0" parTransId="{615590F9-57EC-480C-955E-55F1E5A47E51}" sibTransId="{9F2FCBEF-BEA7-40E6-9F3D-B11F88C28072}"/>
    <dgm:cxn modelId="{7C148499-7575-45E2-A161-D3404524D7FB}" type="presOf" srcId="{CCA869FA-0058-43FD-8753-F839AC9E85C6}" destId="{4F34E45D-F96A-4026-9EC3-E883104872F0}" srcOrd="0" destOrd="0" presId="urn:microsoft.com/office/officeart/2018/2/layout/IconVerticalSolidList"/>
    <dgm:cxn modelId="{1926C2B0-1577-44AF-AA6E-FB78BC3FE183}" srcId="{CCA869FA-0058-43FD-8753-F839AC9E85C6}" destId="{A46DB5F6-79DD-42A4-8753-513805594D9F}" srcOrd="1" destOrd="0" parTransId="{1A021A5A-F9E0-4836-BDB8-3C6727176740}" sibTransId="{5297DF70-C306-4993-BEFF-E107A3479CED}"/>
    <dgm:cxn modelId="{55FB2CDA-776C-4641-92B2-D840C36615DC}" type="presOf" srcId="{FFDA99BE-2A45-4E75-8EB5-132E6F67BBA0}" destId="{6DE9000C-AF4C-4BAB-A036-A1E902F39048}" srcOrd="0" destOrd="0" presId="urn:microsoft.com/office/officeart/2018/2/layout/IconVerticalSolidList"/>
    <dgm:cxn modelId="{566C8CE3-1DDA-4523-8FD9-63F62EA12FCB}" type="presOf" srcId="{A82B9557-B4BC-4898-B115-9E77318DC320}" destId="{E53B8E22-6DE5-463C-B463-00FA9FF95274}" srcOrd="0" destOrd="0" presId="urn:microsoft.com/office/officeart/2018/2/layout/IconVerticalSolidList"/>
    <dgm:cxn modelId="{B736B174-D482-44C3-A00E-AA88FC497F07}" type="presParOf" srcId="{4F34E45D-F96A-4026-9EC3-E883104872F0}" destId="{492CF49F-91FD-46C3-BB82-A86E0DE5B7B0}" srcOrd="0" destOrd="0" presId="urn:microsoft.com/office/officeart/2018/2/layout/IconVerticalSolidList"/>
    <dgm:cxn modelId="{934B0EA7-AF18-4C1A-93DD-1508AEBD7C4F}" type="presParOf" srcId="{492CF49F-91FD-46C3-BB82-A86E0DE5B7B0}" destId="{AA5CFC7E-942E-47C0-9CBA-56D958AE8A16}" srcOrd="0" destOrd="0" presId="urn:microsoft.com/office/officeart/2018/2/layout/IconVerticalSolidList"/>
    <dgm:cxn modelId="{CF1E79B3-1AF6-4A78-BD60-E51B9A111817}" type="presParOf" srcId="{492CF49F-91FD-46C3-BB82-A86E0DE5B7B0}" destId="{D6EBCAD2-0002-4688-A5A9-6A936442B6AF}" srcOrd="1" destOrd="0" presId="urn:microsoft.com/office/officeart/2018/2/layout/IconVerticalSolidList"/>
    <dgm:cxn modelId="{8F74670D-3643-445F-8576-6EA7A2F2F8C4}" type="presParOf" srcId="{492CF49F-91FD-46C3-BB82-A86E0DE5B7B0}" destId="{687D909D-2F3A-4467-A544-D01A736DEEC6}" srcOrd="2" destOrd="0" presId="urn:microsoft.com/office/officeart/2018/2/layout/IconVerticalSolidList"/>
    <dgm:cxn modelId="{7FEA5266-2CB4-4EDE-8306-A97F4CFC491E}" type="presParOf" srcId="{492CF49F-91FD-46C3-BB82-A86E0DE5B7B0}" destId="{6DE9000C-AF4C-4BAB-A036-A1E902F39048}" srcOrd="3" destOrd="0" presId="urn:microsoft.com/office/officeart/2018/2/layout/IconVerticalSolidList"/>
    <dgm:cxn modelId="{DC96FAE5-763D-438A-9DAE-C24917ECB4A4}" type="presParOf" srcId="{4F34E45D-F96A-4026-9EC3-E883104872F0}" destId="{E198FAE8-88A4-4D3B-8336-B81447FDB222}" srcOrd="1" destOrd="0" presId="urn:microsoft.com/office/officeart/2018/2/layout/IconVerticalSolidList"/>
    <dgm:cxn modelId="{E45D280A-C8BC-4EFE-BA45-413189986A9F}" type="presParOf" srcId="{4F34E45D-F96A-4026-9EC3-E883104872F0}" destId="{DF19ECF5-EA0D-42D3-AF37-A2ED4355223F}" srcOrd="2" destOrd="0" presId="urn:microsoft.com/office/officeart/2018/2/layout/IconVerticalSolidList"/>
    <dgm:cxn modelId="{767FFD76-C5DB-4558-A364-CDC3E51DA1C8}" type="presParOf" srcId="{DF19ECF5-EA0D-42D3-AF37-A2ED4355223F}" destId="{04AF5746-1BC3-4F69-BBC2-8E84B44F5974}" srcOrd="0" destOrd="0" presId="urn:microsoft.com/office/officeart/2018/2/layout/IconVerticalSolidList"/>
    <dgm:cxn modelId="{40FCDEFC-546A-4161-9D7D-305FF1B69BDD}" type="presParOf" srcId="{DF19ECF5-EA0D-42D3-AF37-A2ED4355223F}" destId="{1A77FD57-2A90-4914-9B61-C6449D60E65F}" srcOrd="1" destOrd="0" presId="urn:microsoft.com/office/officeart/2018/2/layout/IconVerticalSolidList"/>
    <dgm:cxn modelId="{C135EDE5-F0AC-486A-84A5-60FD8A20FE8B}" type="presParOf" srcId="{DF19ECF5-EA0D-42D3-AF37-A2ED4355223F}" destId="{567FC5FC-126F-406B-A39F-F9179A72808D}" srcOrd="2" destOrd="0" presId="urn:microsoft.com/office/officeart/2018/2/layout/IconVerticalSolidList"/>
    <dgm:cxn modelId="{30E858C8-08AE-47E5-B66F-70ED0B93D2E5}" type="presParOf" srcId="{DF19ECF5-EA0D-42D3-AF37-A2ED4355223F}" destId="{6E8B7F58-10BB-4D99-B922-9CA702B4444C}" srcOrd="3" destOrd="0" presId="urn:microsoft.com/office/officeart/2018/2/layout/IconVerticalSolidList"/>
    <dgm:cxn modelId="{D4CCA7E3-118C-4728-AB45-DC879CD27FFC}" type="presParOf" srcId="{4F34E45D-F96A-4026-9EC3-E883104872F0}" destId="{4BF1FE6D-412D-4AA3-866E-6CF5770F2992}" srcOrd="3" destOrd="0" presId="urn:microsoft.com/office/officeart/2018/2/layout/IconVerticalSolidList"/>
    <dgm:cxn modelId="{96FD647D-530B-4354-9502-3181FEB51107}" type="presParOf" srcId="{4F34E45D-F96A-4026-9EC3-E883104872F0}" destId="{4EFECFBC-C40D-4B94-8CE1-74331BCF39D8}" srcOrd="4" destOrd="0" presId="urn:microsoft.com/office/officeart/2018/2/layout/IconVerticalSolidList"/>
    <dgm:cxn modelId="{E25046FE-9E90-4845-B332-8F616B350F49}" type="presParOf" srcId="{4EFECFBC-C40D-4B94-8CE1-74331BCF39D8}" destId="{A29503BB-C1D2-4D14-85A7-13768DC3CF95}" srcOrd="0" destOrd="0" presId="urn:microsoft.com/office/officeart/2018/2/layout/IconVerticalSolidList"/>
    <dgm:cxn modelId="{88AFC2BF-882F-4DE4-8845-2BDAB07B30A6}" type="presParOf" srcId="{4EFECFBC-C40D-4B94-8CE1-74331BCF39D8}" destId="{6EDCE3E6-6B6B-4AC0-A99F-321726F4ED21}" srcOrd="1" destOrd="0" presId="urn:microsoft.com/office/officeart/2018/2/layout/IconVerticalSolidList"/>
    <dgm:cxn modelId="{7B770325-76C5-44F9-9EC1-5EEF489BF16D}" type="presParOf" srcId="{4EFECFBC-C40D-4B94-8CE1-74331BCF39D8}" destId="{2578AB90-1EDA-4807-9ECD-5976F67AB228}" srcOrd="2" destOrd="0" presId="urn:microsoft.com/office/officeart/2018/2/layout/IconVerticalSolidList"/>
    <dgm:cxn modelId="{6506D9F2-DC49-4A89-AE6F-D6033EB5C613}" type="presParOf" srcId="{4EFECFBC-C40D-4B94-8CE1-74331BCF39D8}" destId="{E53B8E22-6DE5-463C-B463-00FA9FF9527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F3F54E-FAAE-49DA-8D65-DF581314237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5CD3997-432D-4323-82B4-CCF586618BA3}">
      <dgm:prSet custT="1"/>
      <dgm:spPr/>
      <dgm:t>
        <a:bodyPr/>
        <a:lstStyle/>
        <a:p>
          <a:r>
            <a:rPr lang="en-GB" sz="1600" dirty="0"/>
            <a:t>Following a Committee decision in September 2019, a plan was devised to realign intensive ASN systems and services including pupil support, staff resource and training.</a:t>
          </a:r>
          <a:endParaRPr lang="en-US" sz="1600" dirty="0"/>
        </a:p>
      </dgm:t>
    </dgm:pt>
    <dgm:pt modelId="{687F78A3-6AF1-472F-ADAC-3C6146277589}" type="parTrans" cxnId="{B4AD21FD-3F93-4B90-BC58-24C4075FC2E6}">
      <dgm:prSet/>
      <dgm:spPr/>
      <dgm:t>
        <a:bodyPr/>
        <a:lstStyle/>
        <a:p>
          <a:endParaRPr lang="en-US" sz="1600"/>
        </a:p>
      </dgm:t>
    </dgm:pt>
    <dgm:pt modelId="{F7E18DE8-B8CD-4044-BD04-8727C16AEF73}" type="sibTrans" cxnId="{B4AD21FD-3F93-4B90-BC58-24C4075FC2E6}">
      <dgm:prSet/>
      <dgm:spPr/>
      <dgm:t>
        <a:bodyPr/>
        <a:lstStyle/>
        <a:p>
          <a:endParaRPr lang="en-US" sz="1600"/>
        </a:p>
      </dgm:t>
    </dgm:pt>
    <dgm:pt modelId="{D7E2E7C1-2A4D-448D-A911-0875401BE53F}">
      <dgm:prSet custT="1"/>
      <dgm:spPr/>
      <dgm:t>
        <a:bodyPr/>
        <a:lstStyle/>
        <a:p>
          <a:r>
            <a:rPr lang="en-GB" sz="1600" dirty="0"/>
            <a:t>Underpinning this work was GIRFEC and the statutory duty of the local authority to enable every learner to reach their full potential. </a:t>
          </a:r>
        </a:p>
        <a:p>
          <a:endParaRPr lang="en-GB" sz="1600" dirty="0"/>
        </a:p>
        <a:p>
          <a:endParaRPr lang="en-US" sz="1600" dirty="0"/>
        </a:p>
      </dgm:t>
    </dgm:pt>
    <dgm:pt modelId="{C011E0BD-0E6C-4707-B3C3-B3529AC585A4}" type="parTrans" cxnId="{AEE3FD5D-437A-441A-8116-AA76CE390C92}">
      <dgm:prSet/>
      <dgm:spPr/>
      <dgm:t>
        <a:bodyPr/>
        <a:lstStyle/>
        <a:p>
          <a:endParaRPr lang="en-US" sz="1600"/>
        </a:p>
      </dgm:t>
    </dgm:pt>
    <dgm:pt modelId="{1D2E30BB-7471-4BD6-BA3C-9468D957DC20}" type="sibTrans" cxnId="{AEE3FD5D-437A-441A-8116-AA76CE390C92}">
      <dgm:prSet/>
      <dgm:spPr/>
      <dgm:t>
        <a:bodyPr/>
        <a:lstStyle/>
        <a:p>
          <a:endParaRPr lang="en-US" sz="1600"/>
        </a:p>
      </dgm:t>
    </dgm:pt>
    <dgm:pt modelId="{FF744796-AEC3-41F2-BF57-806EBFF97A1F}">
      <dgm:prSet custT="1"/>
      <dgm:spPr/>
      <dgm:t>
        <a:bodyPr/>
        <a:lstStyle/>
        <a:p>
          <a:r>
            <a:rPr lang="en-GB" sz="1400" i="0" dirty="0">
              <a:latin typeface="Calibri" panose="020F0502020204030204" pitchFamily="34" charset="0"/>
              <a:ea typeface="Calibri" panose="020F0502020204030204" pitchFamily="34" charset="0"/>
              <a:cs typeface="Calibri" panose="020F0502020204030204" pitchFamily="34" charset="0"/>
            </a:rPr>
            <a:t>It was recognised there was a need</a:t>
          </a:r>
          <a:r>
            <a:rPr lang="en-GB" sz="1400" i="0" dirty="0">
              <a:effectLst/>
              <a:latin typeface="Calibri" panose="020F0502020204030204" pitchFamily="34" charset="0"/>
              <a:ea typeface="Calibri" panose="020F0502020204030204" pitchFamily="34" charset="0"/>
              <a:cs typeface="Calibri" panose="020F0502020204030204" pitchFamily="34" charset="0"/>
            </a:rPr>
            <a:t> to improve the professional</a:t>
          </a:r>
          <a:r>
            <a:rPr lang="en-GB" sz="1400" i="0" dirty="0">
              <a:latin typeface="Calibri" panose="020F0502020204030204" pitchFamily="34" charset="0"/>
              <a:ea typeface="Calibri" panose="020F0502020204030204" pitchFamily="34" charset="0"/>
              <a:cs typeface="Calibri" panose="020F0502020204030204" pitchFamily="34" charset="0"/>
            </a:rPr>
            <a:t> </a:t>
          </a:r>
          <a:r>
            <a:rPr lang="en-GB" sz="1400" i="0" dirty="0">
              <a:effectLst/>
              <a:latin typeface="Calibri" panose="020F0502020204030204" pitchFamily="34" charset="0"/>
              <a:ea typeface="Calibri" panose="020F0502020204030204" pitchFamily="34" charset="0"/>
              <a:cs typeface="Calibri" panose="020F0502020204030204" pitchFamily="34" charset="0"/>
            </a:rPr>
            <a:t>status and career opportunities for the pupil support </a:t>
          </a:r>
          <a:r>
            <a:rPr lang="en-GB" sz="1400" i="0" dirty="0">
              <a:latin typeface="Calibri" panose="020F0502020204030204" pitchFamily="34" charset="0"/>
              <a:ea typeface="Calibri" panose="020F0502020204030204" pitchFamily="34" charset="0"/>
              <a:cs typeface="Calibri" panose="020F0502020204030204" pitchFamily="34" charset="0"/>
            </a:rPr>
            <a:t>staff within ASN.  These improvements included:</a:t>
          </a:r>
        </a:p>
        <a:p>
          <a:r>
            <a:rPr lang="en-GB" sz="1400" i="0" dirty="0">
              <a:latin typeface="Calibri" panose="020F0502020204030204" pitchFamily="34" charset="0"/>
              <a:ea typeface="Calibri" panose="020F0502020204030204" pitchFamily="34" charset="0"/>
              <a:cs typeface="Calibri" panose="020F0502020204030204" pitchFamily="34" charset="0"/>
            </a:rPr>
            <a:t>T</a:t>
          </a:r>
          <a:r>
            <a:rPr lang="en-GB" sz="1400" i="0" dirty="0">
              <a:effectLst/>
              <a:latin typeface="Calibri" panose="020F0502020204030204" pitchFamily="34" charset="0"/>
              <a:ea typeface="Calibri" panose="020F0502020204030204" pitchFamily="34" charset="0"/>
              <a:cs typeface="Calibri" panose="020F0502020204030204" pitchFamily="34" charset="0"/>
            </a:rPr>
            <a:t>he creation of a career pathway</a:t>
          </a:r>
        </a:p>
        <a:p>
          <a:r>
            <a:rPr lang="en-GB" sz="1400" i="0" dirty="0">
              <a:effectLst/>
              <a:latin typeface="Calibri" panose="020F0502020204030204" pitchFamily="34" charset="0"/>
              <a:ea typeface="Calibri" panose="020F0502020204030204" pitchFamily="34" charset="0"/>
              <a:cs typeface="Calibri" panose="020F0502020204030204" pitchFamily="34" charset="0"/>
            </a:rPr>
            <a:t>Revised  job-descriptions, roles and responsibilities</a:t>
          </a:r>
          <a:endParaRPr lang="en-GB" sz="1400" i="0" dirty="0">
            <a:latin typeface="Calibri" panose="020F0502020204030204" pitchFamily="34" charset="0"/>
            <a:ea typeface="Calibri" panose="020F0502020204030204" pitchFamily="34" charset="0"/>
            <a:cs typeface="Calibri" panose="020F0502020204030204" pitchFamily="34" charset="0"/>
          </a:endParaRPr>
        </a:p>
        <a:p>
          <a:r>
            <a:rPr lang="en-GB" sz="1400" i="0" dirty="0">
              <a:effectLst/>
              <a:latin typeface="Calibri" panose="020F0502020204030204" pitchFamily="34" charset="0"/>
              <a:ea typeface="Calibri" panose="020F0502020204030204" pitchFamily="34" charset="0"/>
              <a:cs typeface="Calibri" panose="020F0502020204030204" pitchFamily="34" charset="0"/>
            </a:rPr>
            <a:t>A programme of training </a:t>
          </a:r>
          <a:r>
            <a:rPr lang="en-GB" sz="1400" i="0" dirty="0">
              <a:latin typeface="Calibri" panose="020F0502020204030204" pitchFamily="34" charset="0"/>
              <a:ea typeface="Calibri" panose="020F0502020204030204" pitchFamily="34" charset="0"/>
              <a:cs typeface="Calibri" panose="020F0502020204030204" pitchFamily="34" charset="0"/>
            </a:rPr>
            <a:t>and opportunities </a:t>
          </a:r>
          <a:r>
            <a:rPr lang="en-GB" sz="1400" i="0" dirty="0">
              <a:effectLst/>
              <a:latin typeface="Calibri" panose="020F0502020204030204" pitchFamily="34" charset="0"/>
              <a:ea typeface="Calibri" panose="020F0502020204030204" pitchFamily="34" charset="0"/>
              <a:cs typeface="Calibri" panose="020F0502020204030204" pitchFamily="34" charset="0"/>
            </a:rPr>
            <a:t>to support professional development.</a:t>
          </a:r>
          <a:endParaRPr lang="en-GB" sz="1400" i="0" dirty="0">
            <a:latin typeface="Calibri" panose="020F0502020204030204" pitchFamily="34" charset="0"/>
            <a:ea typeface="Calibri" panose="020F0502020204030204" pitchFamily="34" charset="0"/>
            <a:cs typeface="Calibri" panose="020F0502020204030204" pitchFamily="34" charset="0"/>
          </a:endParaRPr>
        </a:p>
      </dgm:t>
    </dgm:pt>
    <dgm:pt modelId="{2E624C66-71D4-48E1-ABD9-68F9453A951A}" type="parTrans" cxnId="{83E63E05-630A-4EC6-B010-9FB6001E3E71}">
      <dgm:prSet/>
      <dgm:spPr/>
      <dgm:t>
        <a:bodyPr/>
        <a:lstStyle/>
        <a:p>
          <a:endParaRPr lang="en-GB" sz="1600"/>
        </a:p>
      </dgm:t>
    </dgm:pt>
    <dgm:pt modelId="{F1200154-1425-4294-986E-31ECCA383D77}" type="sibTrans" cxnId="{83E63E05-630A-4EC6-B010-9FB6001E3E71}">
      <dgm:prSet/>
      <dgm:spPr/>
      <dgm:t>
        <a:bodyPr/>
        <a:lstStyle/>
        <a:p>
          <a:endParaRPr lang="en-GB" sz="1600"/>
        </a:p>
      </dgm:t>
    </dgm:pt>
    <dgm:pt modelId="{BABD1FA4-BB5E-48C6-BEBF-C0A7225289B3}" type="pres">
      <dgm:prSet presAssocID="{8AF3F54E-FAAE-49DA-8D65-DF5813142379}" presName="linear" presStyleCnt="0">
        <dgm:presLayoutVars>
          <dgm:animLvl val="lvl"/>
          <dgm:resizeHandles val="exact"/>
        </dgm:presLayoutVars>
      </dgm:prSet>
      <dgm:spPr/>
    </dgm:pt>
    <dgm:pt modelId="{64DD234D-3F29-46AC-BC08-73884A0ADC15}" type="pres">
      <dgm:prSet presAssocID="{E5CD3997-432D-4323-82B4-CCF586618BA3}" presName="parentText" presStyleLbl="node1" presStyleIdx="0" presStyleCnt="3">
        <dgm:presLayoutVars>
          <dgm:chMax val="0"/>
          <dgm:bulletEnabled val="1"/>
        </dgm:presLayoutVars>
      </dgm:prSet>
      <dgm:spPr/>
    </dgm:pt>
    <dgm:pt modelId="{FC724991-DAA9-41F3-9D15-44506E293A2F}" type="pres">
      <dgm:prSet presAssocID="{F7E18DE8-B8CD-4044-BD04-8727C16AEF73}" presName="spacer" presStyleCnt="0"/>
      <dgm:spPr/>
    </dgm:pt>
    <dgm:pt modelId="{BF168140-17CF-4A35-8730-F0A8CC410244}" type="pres">
      <dgm:prSet presAssocID="{D7E2E7C1-2A4D-448D-A911-0875401BE53F}" presName="parentText" presStyleLbl="node1" presStyleIdx="1" presStyleCnt="3">
        <dgm:presLayoutVars>
          <dgm:chMax val="0"/>
          <dgm:bulletEnabled val="1"/>
        </dgm:presLayoutVars>
      </dgm:prSet>
      <dgm:spPr/>
    </dgm:pt>
    <dgm:pt modelId="{564910EC-C088-4501-959E-CD1265022048}" type="pres">
      <dgm:prSet presAssocID="{1D2E30BB-7471-4BD6-BA3C-9468D957DC20}" presName="spacer" presStyleCnt="0"/>
      <dgm:spPr/>
    </dgm:pt>
    <dgm:pt modelId="{204A702B-A080-4878-946A-FB3DE591DA40}" type="pres">
      <dgm:prSet presAssocID="{FF744796-AEC3-41F2-BF57-806EBFF97A1F}" presName="parentText" presStyleLbl="node1" presStyleIdx="2" presStyleCnt="3">
        <dgm:presLayoutVars>
          <dgm:chMax val="0"/>
          <dgm:bulletEnabled val="1"/>
        </dgm:presLayoutVars>
      </dgm:prSet>
      <dgm:spPr/>
    </dgm:pt>
  </dgm:ptLst>
  <dgm:cxnLst>
    <dgm:cxn modelId="{83E63E05-630A-4EC6-B010-9FB6001E3E71}" srcId="{8AF3F54E-FAAE-49DA-8D65-DF5813142379}" destId="{FF744796-AEC3-41F2-BF57-806EBFF97A1F}" srcOrd="2" destOrd="0" parTransId="{2E624C66-71D4-48E1-ABD9-68F9453A951A}" sibTransId="{F1200154-1425-4294-986E-31ECCA383D77}"/>
    <dgm:cxn modelId="{AEE3FD5D-437A-441A-8116-AA76CE390C92}" srcId="{8AF3F54E-FAAE-49DA-8D65-DF5813142379}" destId="{D7E2E7C1-2A4D-448D-A911-0875401BE53F}" srcOrd="1" destOrd="0" parTransId="{C011E0BD-0E6C-4707-B3C3-B3529AC585A4}" sibTransId="{1D2E30BB-7471-4BD6-BA3C-9468D957DC20}"/>
    <dgm:cxn modelId="{0D357D6A-A6B3-4C58-8640-72A3BF306E5A}" type="presOf" srcId="{8AF3F54E-FAAE-49DA-8D65-DF5813142379}" destId="{BABD1FA4-BB5E-48C6-BEBF-C0A7225289B3}" srcOrd="0" destOrd="0" presId="urn:microsoft.com/office/officeart/2005/8/layout/vList2"/>
    <dgm:cxn modelId="{83673585-83CA-4D00-9352-CAED3D6B5B47}" type="presOf" srcId="{E5CD3997-432D-4323-82B4-CCF586618BA3}" destId="{64DD234D-3F29-46AC-BC08-73884A0ADC15}" srcOrd="0" destOrd="0" presId="urn:microsoft.com/office/officeart/2005/8/layout/vList2"/>
    <dgm:cxn modelId="{E51C76A5-83E8-4C35-81A5-9719AA8F962C}" type="presOf" srcId="{D7E2E7C1-2A4D-448D-A911-0875401BE53F}" destId="{BF168140-17CF-4A35-8730-F0A8CC410244}" srcOrd="0" destOrd="0" presId="urn:microsoft.com/office/officeart/2005/8/layout/vList2"/>
    <dgm:cxn modelId="{FF55A7F1-481F-4DAB-B489-1806DA45F2FB}" type="presOf" srcId="{FF744796-AEC3-41F2-BF57-806EBFF97A1F}" destId="{204A702B-A080-4878-946A-FB3DE591DA40}" srcOrd="0" destOrd="0" presId="urn:microsoft.com/office/officeart/2005/8/layout/vList2"/>
    <dgm:cxn modelId="{B4AD21FD-3F93-4B90-BC58-24C4075FC2E6}" srcId="{8AF3F54E-FAAE-49DA-8D65-DF5813142379}" destId="{E5CD3997-432D-4323-82B4-CCF586618BA3}" srcOrd="0" destOrd="0" parTransId="{687F78A3-6AF1-472F-ADAC-3C6146277589}" sibTransId="{F7E18DE8-B8CD-4044-BD04-8727C16AEF73}"/>
    <dgm:cxn modelId="{9F333B6E-8D27-4E34-B929-4C1B103B7E15}" type="presParOf" srcId="{BABD1FA4-BB5E-48C6-BEBF-C0A7225289B3}" destId="{64DD234D-3F29-46AC-BC08-73884A0ADC15}" srcOrd="0" destOrd="0" presId="urn:microsoft.com/office/officeart/2005/8/layout/vList2"/>
    <dgm:cxn modelId="{8D286782-5A7B-41F4-B768-1BB539063730}" type="presParOf" srcId="{BABD1FA4-BB5E-48C6-BEBF-C0A7225289B3}" destId="{FC724991-DAA9-41F3-9D15-44506E293A2F}" srcOrd="1" destOrd="0" presId="urn:microsoft.com/office/officeart/2005/8/layout/vList2"/>
    <dgm:cxn modelId="{72E7AE20-C185-42B0-A93E-D13F390724EB}" type="presParOf" srcId="{BABD1FA4-BB5E-48C6-BEBF-C0A7225289B3}" destId="{BF168140-17CF-4A35-8730-F0A8CC410244}" srcOrd="2" destOrd="0" presId="urn:microsoft.com/office/officeart/2005/8/layout/vList2"/>
    <dgm:cxn modelId="{BB5FC015-F4DF-4F18-8451-1F69C448237F}" type="presParOf" srcId="{BABD1FA4-BB5E-48C6-BEBF-C0A7225289B3}" destId="{564910EC-C088-4501-959E-CD1265022048}" srcOrd="3" destOrd="0" presId="urn:microsoft.com/office/officeart/2005/8/layout/vList2"/>
    <dgm:cxn modelId="{A55E32C5-9CEF-4E21-90FD-D72E6A51EBD8}" type="presParOf" srcId="{BABD1FA4-BB5E-48C6-BEBF-C0A7225289B3}" destId="{204A702B-A080-4878-946A-FB3DE591DA4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6DF775-832A-4871-B9C6-81157E5E1ABF}"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75091475-5EF9-47CA-9208-CB91A17F0970}">
      <dgm:prSet/>
      <dgm:spPr/>
      <dgm:t>
        <a:bodyPr/>
        <a:lstStyle/>
        <a:p>
          <a:r>
            <a:rPr lang="en-GB" b="0" i="0" dirty="0"/>
            <a:t>Supervise teaching and learning activities and promote positive attitudes and behaviours.</a:t>
          </a:r>
          <a:endParaRPr lang="en-US" dirty="0"/>
        </a:p>
      </dgm:t>
    </dgm:pt>
    <dgm:pt modelId="{6D8D5D13-FFC2-4A1B-B46A-2633B274AF91}" type="parTrans" cxnId="{FD771EDD-D289-4B55-9D0C-0BF959A2F85F}">
      <dgm:prSet/>
      <dgm:spPr/>
      <dgm:t>
        <a:bodyPr/>
        <a:lstStyle/>
        <a:p>
          <a:endParaRPr lang="en-US"/>
        </a:p>
      </dgm:t>
    </dgm:pt>
    <dgm:pt modelId="{5254FF9C-D1E7-4B7D-B0EB-EC65DED7B917}" type="sibTrans" cxnId="{FD771EDD-D289-4B55-9D0C-0BF959A2F85F}">
      <dgm:prSet/>
      <dgm:spPr/>
      <dgm:t>
        <a:bodyPr/>
        <a:lstStyle/>
        <a:p>
          <a:endParaRPr lang="en-US"/>
        </a:p>
      </dgm:t>
    </dgm:pt>
    <dgm:pt modelId="{43442B04-93C6-4D08-B6E7-EF9849A32ED8}">
      <dgm:prSet/>
      <dgm:spPr/>
      <dgm:t>
        <a:bodyPr/>
        <a:lstStyle/>
        <a:p>
          <a:r>
            <a:rPr lang="en-GB" b="0" i="0"/>
            <a:t>Assist with individual and group support.</a:t>
          </a:r>
          <a:endParaRPr lang="en-US"/>
        </a:p>
      </dgm:t>
    </dgm:pt>
    <dgm:pt modelId="{769D77C8-8A0B-41B9-98ED-5A0A8A7ADD5E}" type="parTrans" cxnId="{6D26BA5C-424B-4E44-8319-15DEEE79D810}">
      <dgm:prSet/>
      <dgm:spPr/>
      <dgm:t>
        <a:bodyPr/>
        <a:lstStyle/>
        <a:p>
          <a:endParaRPr lang="en-US"/>
        </a:p>
      </dgm:t>
    </dgm:pt>
    <dgm:pt modelId="{74529C0F-A9F7-4CB1-98DF-717143DA8677}" type="sibTrans" cxnId="{6D26BA5C-424B-4E44-8319-15DEEE79D810}">
      <dgm:prSet/>
      <dgm:spPr/>
      <dgm:t>
        <a:bodyPr/>
        <a:lstStyle/>
        <a:p>
          <a:endParaRPr lang="en-US"/>
        </a:p>
      </dgm:t>
    </dgm:pt>
    <dgm:pt modelId="{5821CCB9-3A6D-4221-8A9D-369D1AF8570D}">
      <dgm:prSet/>
      <dgm:spPr/>
      <dgm:t>
        <a:bodyPr/>
        <a:lstStyle/>
        <a:p>
          <a:r>
            <a:rPr lang="en-GB" b="0" i="0" dirty="0"/>
            <a:t>Support pupils with common medical conditions such as asthma, diabetes, epilepsy etc in line with pupil’s health care plan.   </a:t>
          </a:r>
          <a:endParaRPr lang="en-US" dirty="0"/>
        </a:p>
      </dgm:t>
    </dgm:pt>
    <dgm:pt modelId="{F420CC16-3F6E-4F31-9586-24BE842EBF51}" type="parTrans" cxnId="{456FF2E0-D867-4153-860A-21BEC8A5AFA8}">
      <dgm:prSet/>
      <dgm:spPr/>
      <dgm:t>
        <a:bodyPr/>
        <a:lstStyle/>
        <a:p>
          <a:endParaRPr lang="en-US"/>
        </a:p>
      </dgm:t>
    </dgm:pt>
    <dgm:pt modelId="{B51EE34B-46E5-483E-AEC8-BC02D20FFFAF}" type="sibTrans" cxnId="{456FF2E0-D867-4153-860A-21BEC8A5AFA8}">
      <dgm:prSet/>
      <dgm:spPr/>
      <dgm:t>
        <a:bodyPr/>
        <a:lstStyle/>
        <a:p>
          <a:endParaRPr lang="en-US"/>
        </a:p>
      </dgm:t>
    </dgm:pt>
    <dgm:pt modelId="{E203D259-3EA2-459C-8E93-ABA394E25F53}">
      <dgm:prSet/>
      <dgm:spPr/>
      <dgm:t>
        <a:bodyPr/>
        <a:lstStyle/>
        <a:p>
          <a:r>
            <a:rPr lang="en-GB" b="0" i="0" dirty="0"/>
            <a:t>Undertake the appropriate training necessary to carry out the relevant health care and moving and handling procedures. </a:t>
          </a:r>
          <a:endParaRPr lang="en-US" dirty="0"/>
        </a:p>
      </dgm:t>
    </dgm:pt>
    <dgm:pt modelId="{378A446B-3C08-4E59-BC96-3657DCB6AD78}" type="parTrans" cxnId="{1258A86F-791D-438C-86F0-1A95D375D7D2}">
      <dgm:prSet/>
      <dgm:spPr/>
      <dgm:t>
        <a:bodyPr/>
        <a:lstStyle/>
        <a:p>
          <a:endParaRPr lang="en-US"/>
        </a:p>
      </dgm:t>
    </dgm:pt>
    <dgm:pt modelId="{CB1E370F-FB74-4CC4-A5BC-80979B65A154}" type="sibTrans" cxnId="{1258A86F-791D-438C-86F0-1A95D375D7D2}">
      <dgm:prSet/>
      <dgm:spPr/>
      <dgm:t>
        <a:bodyPr/>
        <a:lstStyle/>
        <a:p>
          <a:endParaRPr lang="en-US"/>
        </a:p>
      </dgm:t>
    </dgm:pt>
    <dgm:pt modelId="{3A6F6B07-F30E-40BF-B8E8-088E2A1E2EF4}">
      <dgm:prSet/>
      <dgm:spPr/>
      <dgm:t>
        <a:bodyPr/>
        <a:lstStyle/>
        <a:p>
          <a:r>
            <a:rPr lang="en-GB" b="0" i="0"/>
            <a:t>Use digital technologies to support learning. </a:t>
          </a:r>
          <a:endParaRPr lang="en-US"/>
        </a:p>
      </dgm:t>
    </dgm:pt>
    <dgm:pt modelId="{68000BF2-F6C1-4889-8370-C2DDF7798310}" type="parTrans" cxnId="{F04FC182-C35C-4489-990F-0651DB183E0B}">
      <dgm:prSet/>
      <dgm:spPr/>
      <dgm:t>
        <a:bodyPr/>
        <a:lstStyle/>
        <a:p>
          <a:endParaRPr lang="en-US"/>
        </a:p>
      </dgm:t>
    </dgm:pt>
    <dgm:pt modelId="{3C289432-EF42-478D-8ABE-516E6C36425C}" type="sibTrans" cxnId="{F04FC182-C35C-4489-990F-0651DB183E0B}">
      <dgm:prSet/>
      <dgm:spPr/>
      <dgm:t>
        <a:bodyPr/>
        <a:lstStyle/>
        <a:p>
          <a:endParaRPr lang="en-US"/>
        </a:p>
      </dgm:t>
    </dgm:pt>
    <dgm:pt modelId="{C655058E-5D21-4D8D-B3CD-D2CCF68230D8}">
      <dgm:prSet/>
      <dgm:spPr/>
      <dgm:t>
        <a:bodyPr/>
        <a:lstStyle/>
        <a:p>
          <a:r>
            <a:rPr lang="en-GB" b="0" i="0"/>
            <a:t>Assist with educational visits and field trips. </a:t>
          </a:r>
          <a:endParaRPr lang="en-US"/>
        </a:p>
      </dgm:t>
    </dgm:pt>
    <dgm:pt modelId="{9C155188-BA2D-4777-A9D1-D5347BE9A2C7}" type="parTrans" cxnId="{4116141D-DE07-4DB5-9B2F-94054F8A14A2}">
      <dgm:prSet/>
      <dgm:spPr/>
      <dgm:t>
        <a:bodyPr/>
        <a:lstStyle/>
        <a:p>
          <a:endParaRPr lang="en-US"/>
        </a:p>
      </dgm:t>
    </dgm:pt>
    <dgm:pt modelId="{F60046B2-8548-42E9-88C9-E00D5CED1D6F}" type="sibTrans" cxnId="{4116141D-DE07-4DB5-9B2F-94054F8A14A2}">
      <dgm:prSet/>
      <dgm:spPr/>
      <dgm:t>
        <a:bodyPr/>
        <a:lstStyle/>
        <a:p>
          <a:endParaRPr lang="en-US"/>
        </a:p>
      </dgm:t>
    </dgm:pt>
    <dgm:pt modelId="{F2EB0E51-FE63-4136-8AB5-AF9CBCC39D56}">
      <dgm:prSet/>
      <dgm:spPr/>
      <dgm:t>
        <a:bodyPr/>
        <a:lstStyle/>
        <a:p>
          <a:r>
            <a:rPr lang="en-GB" b="0" i="0"/>
            <a:t>Promote positive behaviours and supervise pupils across the school environment.</a:t>
          </a:r>
          <a:endParaRPr lang="en-US"/>
        </a:p>
      </dgm:t>
    </dgm:pt>
    <dgm:pt modelId="{9F45B739-E337-4444-B7C9-CB9E1C8590B9}" type="parTrans" cxnId="{89B51E38-69B4-4BAD-A86B-A7AFA74336DA}">
      <dgm:prSet/>
      <dgm:spPr/>
      <dgm:t>
        <a:bodyPr/>
        <a:lstStyle/>
        <a:p>
          <a:endParaRPr lang="en-US"/>
        </a:p>
      </dgm:t>
    </dgm:pt>
    <dgm:pt modelId="{34885864-AF8F-4626-92AB-E90DB9C12CD8}" type="sibTrans" cxnId="{89B51E38-69B4-4BAD-A86B-A7AFA74336DA}">
      <dgm:prSet/>
      <dgm:spPr/>
      <dgm:t>
        <a:bodyPr/>
        <a:lstStyle/>
        <a:p>
          <a:endParaRPr lang="en-US"/>
        </a:p>
      </dgm:t>
    </dgm:pt>
    <dgm:pt modelId="{21FE5F56-F312-4355-A31C-00F9363CD541}">
      <dgm:prSet/>
      <dgm:spPr/>
      <dgm:t>
        <a:bodyPr/>
        <a:lstStyle/>
        <a:p>
          <a:r>
            <a:rPr lang="en-GB" b="0" i="0"/>
            <a:t>Assist with the completion of administrative tasks.</a:t>
          </a:r>
          <a:endParaRPr lang="en-US"/>
        </a:p>
      </dgm:t>
    </dgm:pt>
    <dgm:pt modelId="{B8297D06-A51B-41DE-ABB9-14FA826DDBDA}" type="parTrans" cxnId="{BEAB4A74-DDDE-4382-BA4E-820BA7A36026}">
      <dgm:prSet/>
      <dgm:spPr/>
      <dgm:t>
        <a:bodyPr/>
        <a:lstStyle/>
        <a:p>
          <a:endParaRPr lang="en-US"/>
        </a:p>
      </dgm:t>
    </dgm:pt>
    <dgm:pt modelId="{C4BAF987-6546-4EB6-91F3-F2A80E0C9781}" type="sibTrans" cxnId="{BEAB4A74-DDDE-4382-BA4E-820BA7A36026}">
      <dgm:prSet/>
      <dgm:spPr/>
      <dgm:t>
        <a:bodyPr/>
        <a:lstStyle/>
        <a:p>
          <a:endParaRPr lang="en-US"/>
        </a:p>
      </dgm:t>
    </dgm:pt>
    <dgm:pt modelId="{56917470-BABF-4D10-92DC-25EF1F6C9140}">
      <dgm:prSet/>
      <dgm:spPr/>
      <dgm:t>
        <a:bodyPr/>
        <a:lstStyle/>
        <a:p>
          <a:r>
            <a:rPr lang="en-GB" b="0" i="0" dirty="0"/>
            <a:t>Carry out routine administrative tasks including school meal orders, money collection, stock ordering and the updating and filing of records. </a:t>
          </a:r>
          <a:endParaRPr lang="en-US" dirty="0"/>
        </a:p>
      </dgm:t>
    </dgm:pt>
    <dgm:pt modelId="{A6012DFE-634E-4135-B227-7C7C39D6DE5F}" type="parTrans" cxnId="{AF9C58E8-5300-4B70-BBC5-51F0F5E64DB0}">
      <dgm:prSet/>
      <dgm:spPr/>
      <dgm:t>
        <a:bodyPr/>
        <a:lstStyle/>
        <a:p>
          <a:endParaRPr lang="en-US"/>
        </a:p>
      </dgm:t>
    </dgm:pt>
    <dgm:pt modelId="{1029E9C3-EBB3-498A-8D10-F49CEE4AF8FC}" type="sibTrans" cxnId="{AF9C58E8-5300-4B70-BBC5-51F0F5E64DB0}">
      <dgm:prSet/>
      <dgm:spPr/>
      <dgm:t>
        <a:bodyPr/>
        <a:lstStyle/>
        <a:p>
          <a:endParaRPr lang="en-US"/>
        </a:p>
      </dgm:t>
    </dgm:pt>
    <dgm:pt modelId="{DA838E18-D3BA-4E48-BAFF-4BF768A194D0}">
      <dgm:prSet/>
      <dgm:spPr/>
      <dgm:t>
        <a:bodyPr/>
        <a:lstStyle/>
        <a:p>
          <a:r>
            <a:rPr lang="en-GB" b="0" i="0"/>
            <a:t>Provide personal care to pupils requiring intimate care.</a:t>
          </a:r>
          <a:endParaRPr lang="en-US"/>
        </a:p>
      </dgm:t>
    </dgm:pt>
    <dgm:pt modelId="{A16EC1BB-549E-4ACC-B548-62EF67ADB215}" type="parTrans" cxnId="{40D87683-80AA-4C31-9855-0F6D3122C18C}">
      <dgm:prSet/>
      <dgm:spPr/>
      <dgm:t>
        <a:bodyPr/>
        <a:lstStyle/>
        <a:p>
          <a:endParaRPr lang="en-US"/>
        </a:p>
      </dgm:t>
    </dgm:pt>
    <dgm:pt modelId="{1F2913F3-6BFA-41F9-BFD7-B3AD703B4F80}" type="sibTrans" cxnId="{40D87683-80AA-4C31-9855-0F6D3122C18C}">
      <dgm:prSet/>
      <dgm:spPr/>
      <dgm:t>
        <a:bodyPr/>
        <a:lstStyle/>
        <a:p>
          <a:endParaRPr lang="en-US"/>
        </a:p>
      </dgm:t>
    </dgm:pt>
    <dgm:pt modelId="{9DC76127-E42D-441E-AC4E-41A9F702E848}">
      <dgm:prSet/>
      <dgm:spPr/>
      <dgm:t>
        <a:bodyPr/>
        <a:lstStyle/>
        <a:p>
          <a:r>
            <a:rPr lang="en-GB" b="0" i="0" dirty="0"/>
            <a:t>Undertake the appropriate training necessary to carry out health care procedures as identified by the Integrated Community Children’s Nursing Service* </a:t>
          </a:r>
          <a:endParaRPr lang="en-US" dirty="0"/>
        </a:p>
      </dgm:t>
    </dgm:pt>
    <dgm:pt modelId="{A7F580A3-C6D6-489B-B1CC-A0A9AEF76715}" type="parTrans" cxnId="{B7E4CF89-0846-4E32-BF00-4EA3D4EAAB88}">
      <dgm:prSet/>
      <dgm:spPr/>
      <dgm:t>
        <a:bodyPr/>
        <a:lstStyle/>
        <a:p>
          <a:endParaRPr lang="en-US"/>
        </a:p>
      </dgm:t>
    </dgm:pt>
    <dgm:pt modelId="{94572B81-9C76-4790-8E8C-F54D0E186F78}" type="sibTrans" cxnId="{B7E4CF89-0846-4E32-BF00-4EA3D4EAAB88}">
      <dgm:prSet/>
      <dgm:spPr/>
      <dgm:t>
        <a:bodyPr/>
        <a:lstStyle/>
        <a:p>
          <a:endParaRPr lang="en-US"/>
        </a:p>
      </dgm:t>
    </dgm:pt>
    <dgm:pt modelId="{69C6FB82-396B-414B-8844-FB24AC4B3177}" type="pres">
      <dgm:prSet presAssocID="{696DF775-832A-4871-B9C6-81157E5E1ABF}" presName="Name0" presStyleCnt="0">
        <dgm:presLayoutVars>
          <dgm:dir/>
          <dgm:resizeHandles val="exact"/>
        </dgm:presLayoutVars>
      </dgm:prSet>
      <dgm:spPr/>
    </dgm:pt>
    <dgm:pt modelId="{6EE01ACD-C7AD-4DA6-809F-510CAFC8996F}" type="pres">
      <dgm:prSet presAssocID="{75091475-5EF9-47CA-9208-CB91A17F0970}" presName="node" presStyleLbl="node1" presStyleIdx="0" presStyleCnt="11">
        <dgm:presLayoutVars>
          <dgm:bulletEnabled val="1"/>
        </dgm:presLayoutVars>
      </dgm:prSet>
      <dgm:spPr/>
    </dgm:pt>
    <dgm:pt modelId="{3F1700DE-03B6-4B41-897C-62E73979177D}" type="pres">
      <dgm:prSet presAssocID="{5254FF9C-D1E7-4B7D-B0EB-EC65DED7B917}" presName="sibTrans" presStyleLbl="sibTrans1D1" presStyleIdx="0" presStyleCnt="10"/>
      <dgm:spPr/>
    </dgm:pt>
    <dgm:pt modelId="{7E852E94-A40E-46F9-B6BC-10F529F58E98}" type="pres">
      <dgm:prSet presAssocID="{5254FF9C-D1E7-4B7D-B0EB-EC65DED7B917}" presName="connectorText" presStyleLbl="sibTrans1D1" presStyleIdx="0" presStyleCnt="10"/>
      <dgm:spPr/>
    </dgm:pt>
    <dgm:pt modelId="{DB632E75-B788-4040-973E-7089A520429D}" type="pres">
      <dgm:prSet presAssocID="{43442B04-93C6-4D08-B6E7-EF9849A32ED8}" presName="node" presStyleLbl="node1" presStyleIdx="1" presStyleCnt="11">
        <dgm:presLayoutVars>
          <dgm:bulletEnabled val="1"/>
        </dgm:presLayoutVars>
      </dgm:prSet>
      <dgm:spPr/>
    </dgm:pt>
    <dgm:pt modelId="{EEB9C0E8-E6E2-4C2E-8911-ADA4BD10EA0A}" type="pres">
      <dgm:prSet presAssocID="{74529C0F-A9F7-4CB1-98DF-717143DA8677}" presName="sibTrans" presStyleLbl="sibTrans1D1" presStyleIdx="1" presStyleCnt="10"/>
      <dgm:spPr/>
    </dgm:pt>
    <dgm:pt modelId="{86995CBF-5372-4709-8897-894339B1DD58}" type="pres">
      <dgm:prSet presAssocID="{74529C0F-A9F7-4CB1-98DF-717143DA8677}" presName="connectorText" presStyleLbl="sibTrans1D1" presStyleIdx="1" presStyleCnt="10"/>
      <dgm:spPr/>
    </dgm:pt>
    <dgm:pt modelId="{CC288EE8-FC44-47D5-91D4-866967C915B6}" type="pres">
      <dgm:prSet presAssocID="{5821CCB9-3A6D-4221-8A9D-369D1AF8570D}" presName="node" presStyleLbl="node1" presStyleIdx="2" presStyleCnt="11">
        <dgm:presLayoutVars>
          <dgm:bulletEnabled val="1"/>
        </dgm:presLayoutVars>
      </dgm:prSet>
      <dgm:spPr/>
    </dgm:pt>
    <dgm:pt modelId="{C8569CE5-D950-4052-B69E-9C19010E599E}" type="pres">
      <dgm:prSet presAssocID="{B51EE34B-46E5-483E-AEC8-BC02D20FFFAF}" presName="sibTrans" presStyleLbl="sibTrans1D1" presStyleIdx="2" presStyleCnt="10"/>
      <dgm:spPr/>
    </dgm:pt>
    <dgm:pt modelId="{4A6B15F3-B991-4282-90B9-41BE1F01C74C}" type="pres">
      <dgm:prSet presAssocID="{B51EE34B-46E5-483E-AEC8-BC02D20FFFAF}" presName="connectorText" presStyleLbl="sibTrans1D1" presStyleIdx="2" presStyleCnt="10"/>
      <dgm:spPr/>
    </dgm:pt>
    <dgm:pt modelId="{7B3BC128-F60F-4D6C-8ED1-14AED4881455}" type="pres">
      <dgm:prSet presAssocID="{E203D259-3EA2-459C-8E93-ABA394E25F53}" presName="node" presStyleLbl="node1" presStyleIdx="3" presStyleCnt="11">
        <dgm:presLayoutVars>
          <dgm:bulletEnabled val="1"/>
        </dgm:presLayoutVars>
      </dgm:prSet>
      <dgm:spPr/>
    </dgm:pt>
    <dgm:pt modelId="{526FF13F-3830-4FC0-96F2-A3CD440F9E90}" type="pres">
      <dgm:prSet presAssocID="{CB1E370F-FB74-4CC4-A5BC-80979B65A154}" presName="sibTrans" presStyleLbl="sibTrans1D1" presStyleIdx="3" presStyleCnt="10"/>
      <dgm:spPr/>
    </dgm:pt>
    <dgm:pt modelId="{A7CA7B52-5FF9-466D-AAD3-CAD51DC66E63}" type="pres">
      <dgm:prSet presAssocID="{CB1E370F-FB74-4CC4-A5BC-80979B65A154}" presName="connectorText" presStyleLbl="sibTrans1D1" presStyleIdx="3" presStyleCnt="10"/>
      <dgm:spPr/>
    </dgm:pt>
    <dgm:pt modelId="{22EC73DB-0593-4821-93DA-8CAE6707A135}" type="pres">
      <dgm:prSet presAssocID="{3A6F6B07-F30E-40BF-B8E8-088E2A1E2EF4}" presName="node" presStyleLbl="node1" presStyleIdx="4" presStyleCnt="11">
        <dgm:presLayoutVars>
          <dgm:bulletEnabled val="1"/>
        </dgm:presLayoutVars>
      </dgm:prSet>
      <dgm:spPr/>
    </dgm:pt>
    <dgm:pt modelId="{F5FAAB59-3009-4C73-A96D-E6ADE628D0EC}" type="pres">
      <dgm:prSet presAssocID="{3C289432-EF42-478D-8ABE-516E6C36425C}" presName="sibTrans" presStyleLbl="sibTrans1D1" presStyleIdx="4" presStyleCnt="10"/>
      <dgm:spPr/>
    </dgm:pt>
    <dgm:pt modelId="{F68EAED0-755B-476F-94C4-43BF3128DE18}" type="pres">
      <dgm:prSet presAssocID="{3C289432-EF42-478D-8ABE-516E6C36425C}" presName="connectorText" presStyleLbl="sibTrans1D1" presStyleIdx="4" presStyleCnt="10"/>
      <dgm:spPr/>
    </dgm:pt>
    <dgm:pt modelId="{C983FE75-81D8-4B9F-B9BC-B30910A7CD72}" type="pres">
      <dgm:prSet presAssocID="{C655058E-5D21-4D8D-B3CD-D2CCF68230D8}" presName="node" presStyleLbl="node1" presStyleIdx="5" presStyleCnt="11">
        <dgm:presLayoutVars>
          <dgm:bulletEnabled val="1"/>
        </dgm:presLayoutVars>
      </dgm:prSet>
      <dgm:spPr/>
    </dgm:pt>
    <dgm:pt modelId="{F3D4DB61-2EF5-444E-9AFD-709EA7CDD0B6}" type="pres">
      <dgm:prSet presAssocID="{F60046B2-8548-42E9-88C9-E00D5CED1D6F}" presName="sibTrans" presStyleLbl="sibTrans1D1" presStyleIdx="5" presStyleCnt="10"/>
      <dgm:spPr/>
    </dgm:pt>
    <dgm:pt modelId="{EA1E76FC-CEBA-4A59-8336-B0BBBC781C35}" type="pres">
      <dgm:prSet presAssocID="{F60046B2-8548-42E9-88C9-E00D5CED1D6F}" presName="connectorText" presStyleLbl="sibTrans1D1" presStyleIdx="5" presStyleCnt="10"/>
      <dgm:spPr/>
    </dgm:pt>
    <dgm:pt modelId="{39595973-419B-4107-8A9E-389F3793FF7C}" type="pres">
      <dgm:prSet presAssocID="{F2EB0E51-FE63-4136-8AB5-AF9CBCC39D56}" presName="node" presStyleLbl="node1" presStyleIdx="6" presStyleCnt="11">
        <dgm:presLayoutVars>
          <dgm:bulletEnabled val="1"/>
        </dgm:presLayoutVars>
      </dgm:prSet>
      <dgm:spPr/>
    </dgm:pt>
    <dgm:pt modelId="{92D95F78-8193-4846-9E1C-3825B258F63A}" type="pres">
      <dgm:prSet presAssocID="{34885864-AF8F-4626-92AB-E90DB9C12CD8}" presName="sibTrans" presStyleLbl="sibTrans1D1" presStyleIdx="6" presStyleCnt="10"/>
      <dgm:spPr/>
    </dgm:pt>
    <dgm:pt modelId="{C115C537-B6B3-4B9E-9E98-4C053B867192}" type="pres">
      <dgm:prSet presAssocID="{34885864-AF8F-4626-92AB-E90DB9C12CD8}" presName="connectorText" presStyleLbl="sibTrans1D1" presStyleIdx="6" presStyleCnt="10"/>
      <dgm:spPr/>
    </dgm:pt>
    <dgm:pt modelId="{5A2A575A-3BAF-4F25-9CC7-0927C677245C}" type="pres">
      <dgm:prSet presAssocID="{21FE5F56-F312-4355-A31C-00F9363CD541}" presName="node" presStyleLbl="node1" presStyleIdx="7" presStyleCnt="11">
        <dgm:presLayoutVars>
          <dgm:bulletEnabled val="1"/>
        </dgm:presLayoutVars>
      </dgm:prSet>
      <dgm:spPr/>
    </dgm:pt>
    <dgm:pt modelId="{41BA8FFA-5643-4A6A-BCE7-FCB5A8D632B3}" type="pres">
      <dgm:prSet presAssocID="{C4BAF987-6546-4EB6-91F3-F2A80E0C9781}" presName="sibTrans" presStyleLbl="sibTrans1D1" presStyleIdx="7" presStyleCnt="10"/>
      <dgm:spPr/>
    </dgm:pt>
    <dgm:pt modelId="{CA1B4B8F-C44B-4E46-A0CE-163018B6C27A}" type="pres">
      <dgm:prSet presAssocID="{C4BAF987-6546-4EB6-91F3-F2A80E0C9781}" presName="connectorText" presStyleLbl="sibTrans1D1" presStyleIdx="7" presStyleCnt="10"/>
      <dgm:spPr/>
    </dgm:pt>
    <dgm:pt modelId="{315E59E5-941C-4C11-B6A9-D90B54E3E7D6}" type="pres">
      <dgm:prSet presAssocID="{56917470-BABF-4D10-92DC-25EF1F6C9140}" presName="node" presStyleLbl="node1" presStyleIdx="8" presStyleCnt="11">
        <dgm:presLayoutVars>
          <dgm:bulletEnabled val="1"/>
        </dgm:presLayoutVars>
      </dgm:prSet>
      <dgm:spPr/>
    </dgm:pt>
    <dgm:pt modelId="{17F2B23A-7142-4F54-B0C3-DC4BFAA9DCA7}" type="pres">
      <dgm:prSet presAssocID="{1029E9C3-EBB3-498A-8D10-F49CEE4AF8FC}" presName="sibTrans" presStyleLbl="sibTrans1D1" presStyleIdx="8" presStyleCnt="10"/>
      <dgm:spPr/>
    </dgm:pt>
    <dgm:pt modelId="{EDED26B4-9C5B-4C99-AA27-3167F035BEA5}" type="pres">
      <dgm:prSet presAssocID="{1029E9C3-EBB3-498A-8D10-F49CEE4AF8FC}" presName="connectorText" presStyleLbl="sibTrans1D1" presStyleIdx="8" presStyleCnt="10"/>
      <dgm:spPr/>
    </dgm:pt>
    <dgm:pt modelId="{F9ABA903-71CA-4055-87EC-A04456017199}" type="pres">
      <dgm:prSet presAssocID="{DA838E18-D3BA-4E48-BAFF-4BF768A194D0}" presName="node" presStyleLbl="node1" presStyleIdx="9" presStyleCnt="11">
        <dgm:presLayoutVars>
          <dgm:bulletEnabled val="1"/>
        </dgm:presLayoutVars>
      </dgm:prSet>
      <dgm:spPr/>
    </dgm:pt>
    <dgm:pt modelId="{3B4BD796-E019-4FFC-B181-2D93FFBDE76D}" type="pres">
      <dgm:prSet presAssocID="{1F2913F3-6BFA-41F9-BFD7-B3AD703B4F80}" presName="sibTrans" presStyleLbl="sibTrans1D1" presStyleIdx="9" presStyleCnt="10"/>
      <dgm:spPr/>
    </dgm:pt>
    <dgm:pt modelId="{B2C3CDEC-4842-41AE-8012-951E05D059AC}" type="pres">
      <dgm:prSet presAssocID="{1F2913F3-6BFA-41F9-BFD7-B3AD703B4F80}" presName="connectorText" presStyleLbl="sibTrans1D1" presStyleIdx="9" presStyleCnt="10"/>
      <dgm:spPr/>
    </dgm:pt>
    <dgm:pt modelId="{69B590AB-39CA-4A1A-8A87-1EB7F12A6BCC}" type="pres">
      <dgm:prSet presAssocID="{9DC76127-E42D-441E-AC4E-41A9F702E848}" presName="node" presStyleLbl="node1" presStyleIdx="10" presStyleCnt="11">
        <dgm:presLayoutVars>
          <dgm:bulletEnabled val="1"/>
        </dgm:presLayoutVars>
      </dgm:prSet>
      <dgm:spPr/>
    </dgm:pt>
  </dgm:ptLst>
  <dgm:cxnLst>
    <dgm:cxn modelId="{BDD3AA0D-0B32-40A7-A902-619C1B8A34EB}" type="presOf" srcId="{CB1E370F-FB74-4CC4-A5BC-80979B65A154}" destId="{A7CA7B52-5FF9-466D-AAD3-CAD51DC66E63}" srcOrd="1" destOrd="0" presId="urn:microsoft.com/office/officeart/2016/7/layout/RepeatingBendingProcessNew"/>
    <dgm:cxn modelId="{4116141D-DE07-4DB5-9B2F-94054F8A14A2}" srcId="{696DF775-832A-4871-B9C6-81157E5E1ABF}" destId="{C655058E-5D21-4D8D-B3CD-D2CCF68230D8}" srcOrd="5" destOrd="0" parTransId="{9C155188-BA2D-4777-A9D1-D5347BE9A2C7}" sibTransId="{F60046B2-8548-42E9-88C9-E00D5CED1D6F}"/>
    <dgm:cxn modelId="{7F311124-3B91-463A-BF87-04E21A425F0B}" type="presOf" srcId="{3C289432-EF42-478D-8ABE-516E6C36425C}" destId="{F68EAED0-755B-476F-94C4-43BF3128DE18}" srcOrd="1" destOrd="0" presId="urn:microsoft.com/office/officeart/2016/7/layout/RepeatingBendingProcessNew"/>
    <dgm:cxn modelId="{333F8325-1A40-4CF6-946B-7C9B063DD158}" type="presOf" srcId="{5254FF9C-D1E7-4B7D-B0EB-EC65DED7B917}" destId="{3F1700DE-03B6-4B41-897C-62E73979177D}" srcOrd="0" destOrd="0" presId="urn:microsoft.com/office/officeart/2016/7/layout/RepeatingBendingProcessNew"/>
    <dgm:cxn modelId="{AB0E6F32-B90D-40E8-B2F4-793E0CBE29CA}" type="presOf" srcId="{F2EB0E51-FE63-4136-8AB5-AF9CBCC39D56}" destId="{39595973-419B-4107-8A9E-389F3793FF7C}" srcOrd="0" destOrd="0" presId="urn:microsoft.com/office/officeart/2016/7/layout/RepeatingBendingProcessNew"/>
    <dgm:cxn modelId="{58671837-B108-4A37-ACAE-EB24F52FA668}" type="presOf" srcId="{1029E9C3-EBB3-498A-8D10-F49CEE4AF8FC}" destId="{EDED26B4-9C5B-4C99-AA27-3167F035BEA5}" srcOrd="1" destOrd="0" presId="urn:microsoft.com/office/officeart/2016/7/layout/RepeatingBendingProcessNew"/>
    <dgm:cxn modelId="{89B51E38-69B4-4BAD-A86B-A7AFA74336DA}" srcId="{696DF775-832A-4871-B9C6-81157E5E1ABF}" destId="{F2EB0E51-FE63-4136-8AB5-AF9CBCC39D56}" srcOrd="6" destOrd="0" parTransId="{9F45B739-E337-4444-B7C9-CB9E1C8590B9}" sibTransId="{34885864-AF8F-4626-92AB-E90DB9C12CD8}"/>
    <dgm:cxn modelId="{00288A39-99D4-4D3C-9322-E3CAF4E5F70D}" type="presOf" srcId="{34885864-AF8F-4626-92AB-E90DB9C12CD8}" destId="{92D95F78-8193-4846-9E1C-3825B258F63A}" srcOrd="0" destOrd="0" presId="urn:microsoft.com/office/officeart/2016/7/layout/RepeatingBendingProcessNew"/>
    <dgm:cxn modelId="{0085D33A-1FE6-4D9A-8DEA-60089D7FD8AC}" type="presOf" srcId="{74529C0F-A9F7-4CB1-98DF-717143DA8677}" destId="{EEB9C0E8-E6E2-4C2E-8911-ADA4BD10EA0A}" srcOrd="0" destOrd="0" presId="urn:microsoft.com/office/officeart/2016/7/layout/RepeatingBendingProcessNew"/>
    <dgm:cxn modelId="{6D26BA5C-424B-4E44-8319-15DEEE79D810}" srcId="{696DF775-832A-4871-B9C6-81157E5E1ABF}" destId="{43442B04-93C6-4D08-B6E7-EF9849A32ED8}" srcOrd="1" destOrd="0" parTransId="{769D77C8-8A0B-41B9-98ED-5A0A8A7ADD5E}" sibTransId="{74529C0F-A9F7-4CB1-98DF-717143DA8677}"/>
    <dgm:cxn modelId="{FBF9015D-01E0-4615-B917-4DE134F95997}" type="presOf" srcId="{1029E9C3-EBB3-498A-8D10-F49CEE4AF8FC}" destId="{17F2B23A-7142-4F54-B0C3-DC4BFAA9DCA7}" srcOrd="0" destOrd="0" presId="urn:microsoft.com/office/officeart/2016/7/layout/RepeatingBendingProcessNew"/>
    <dgm:cxn modelId="{4D06935D-83EC-48D7-89C8-7BFDC48FEC0F}" type="presOf" srcId="{9DC76127-E42D-441E-AC4E-41A9F702E848}" destId="{69B590AB-39CA-4A1A-8A87-1EB7F12A6BCC}" srcOrd="0" destOrd="0" presId="urn:microsoft.com/office/officeart/2016/7/layout/RepeatingBendingProcessNew"/>
    <dgm:cxn modelId="{AF21615E-D693-457D-B05E-B3EA517CC3E4}" type="presOf" srcId="{DA838E18-D3BA-4E48-BAFF-4BF768A194D0}" destId="{F9ABA903-71CA-4055-87EC-A04456017199}" srcOrd="0" destOrd="0" presId="urn:microsoft.com/office/officeart/2016/7/layout/RepeatingBendingProcessNew"/>
    <dgm:cxn modelId="{CA9B7563-551E-47FC-AB51-829EEDBEBB6D}" type="presOf" srcId="{B51EE34B-46E5-483E-AEC8-BC02D20FFFAF}" destId="{C8569CE5-D950-4052-B69E-9C19010E599E}" srcOrd="0" destOrd="0" presId="urn:microsoft.com/office/officeart/2016/7/layout/RepeatingBendingProcessNew"/>
    <dgm:cxn modelId="{F354E946-8665-451B-BD0F-D794032F3377}" type="presOf" srcId="{B51EE34B-46E5-483E-AEC8-BC02D20FFFAF}" destId="{4A6B15F3-B991-4282-90B9-41BE1F01C74C}" srcOrd="1" destOrd="0" presId="urn:microsoft.com/office/officeart/2016/7/layout/RepeatingBendingProcessNew"/>
    <dgm:cxn modelId="{4DF48969-6EE5-485A-9497-871FB1E133D2}" type="presOf" srcId="{3C289432-EF42-478D-8ABE-516E6C36425C}" destId="{F5FAAB59-3009-4C73-A96D-E6ADE628D0EC}" srcOrd="0" destOrd="0" presId="urn:microsoft.com/office/officeart/2016/7/layout/RepeatingBendingProcessNew"/>
    <dgm:cxn modelId="{3E1BA26A-02A9-4D85-9075-BE0D9CC4C8C3}" type="presOf" srcId="{34885864-AF8F-4626-92AB-E90DB9C12CD8}" destId="{C115C537-B6B3-4B9E-9E98-4C053B867192}" srcOrd="1" destOrd="0" presId="urn:microsoft.com/office/officeart/2016/7/layout/RepeatingBendingProcessNew"/>
    <dgm:cxn modelId="{5D3F3B6D-BED2-4508-97BB-2A8819D98F21}" type="presOf" srcId="{C4BAF987-6546-4EB6-91F3-F2A80E0C9781}" destId="{CA1B4B8F-C44B-4E46-A0CE-163018B6C27A}" srcOrd="1" destOrd="0" presId="urn:microsoft.com/office/officeart/2016/7/layout/RepeatingBendingProcessNew"/>
    <dgm:cxn modelId="{1258A86F-791D-438C-86F0-1A95D375D7D2}" srcId="{696DF775-832A-4871-B9C6-81157E5E1ABF}" destId="{E203D259-3EA2-459C-8E93-ABA394E25F53}" srcOrd="3" destOrd="0" parTransId="{378A446B-3C08-4E59-BC96-3657DCB6AD78}" sibTransId="{CB1E370F-FB74-4CC4-A5BC-80979B65A154}"/>
    <dgm:cxn modelId="{F68A4271-0F23-41C9-A649-565716D7013C}" type="presOf" srcId="{1F2913F3-6BFA-41F9-BFD7-B3AD703B4F80}" destId="{3B4BD796-E019-4FFC-B181-2D93FFBDE76D}" srcOrd="0" destOrd="0" presId="urn:microsoft.com/office/officeart/2016/7/layout/RepeatingBendingProcessNew"/>
    <dgm:cxn modelId="{EA704474-AD0C-40EA-A683-10B501D37784}" type="presOf" srcId="{F60046B2-8548-42E9-88C9-E00D5CED1D6F}" destId="{F3D4DB61-2EF5-444E-9AFD-709EA7CDD0B6}" srcOrd="0" destOrd="0" presId="urn:microsoft.com/office/officeart/2016/7/layout/RepeatingBendingProcessNew"/>
    <dgm:cxn modelId="{BEAB4A74-DDDE-4382-BA4E-820BA7A36026}" srcId="{696DF775-832A-4871-B9C6-81157E5E1ABF}" destId="{21FE5F56-F312-4355-A31C-00F9363CD541}" srcOrd="7" destOrd="0" parTransId="{B8297D06-A51B-41DE-ABB9-14FA826DDBDA}" sibTransId="{C4BAF987-6546-4EB6-91F3-F2A80E0C9781}"/>
    <dgm:cxn modelId="{F04FC182-C35C-4489-990F-0651DB183E0B}" srcId="{696DF775-832A-4871-B9C6-81157E5E1ABF}" destId="{3A6F6B07-F30E-40BF-B8E8-088E2A1E2EF4}" srcOrd="4" destOrd="0" parTransId="{68000BF2-F6C1-4889-8370-C2DDF7798310}" sibTransId="{3C289432-EF42-478D-8ABE-516E6C36425C}"/>
    <dgm:cxn modelId="{40D87683-80AA-4C31-9855-0F6D3122C18C}" srcId="{696DF775-832A-4871-B9C6-81157E5E1ABF}" destId="{DA838E18-D3BA-4E48-BAFF-4BF768A194D0}" srcOrd="9" destOrd="0" parTransId="{A16EC1BB-549E-4ACC-B548-62EF67ADB215}" sibTransId="{1F2913F3-6BFA-41F9-BFD7-B3AD703B4F80}"/>
    <dgm:cxn modelId="{B7E4CF89-0846-4E32-BF00-4EA3D4EAAB88}" srcId="{696DF775-832A-4871-B9C6-81157E5E1ABF}" destId="{9DC76127-E42D-441E-AC4E-41A9F702E848}" srcOrd="10" destOrd="0" parTransId="{A7F580A3-C6D6-489B-B1CC-A0A9AEF76715}" sibTransId="{94572B81-9C76-4790-8E8C-F54D0E186F78}"/>
    <dgm:cxn modelId="{9F77058C-D9B2-4193-9A4C-CFF74420026C}" type="presOf" srcId="{696DF775-832A-4871-B9C6-81157E5E1ABF}" destId="{69C6FB82-396B-414B-8844-FB24AC4B3177}" srcOrd="0" destOrd="0" presId="urn:microsoft.com/office/officeart/2016/7/layout/RepeatingBendingProcessNew"/>
    <dgm:cxn modelId="{FA449E91-BDF9-425F-867B-B126E58AF8CF}" type="presOf" srcId="{C4BAF987-6546-4EB6-91F3-F2A80E0C9781}" destId="{41BA8FFA-5643-4A6A-BCE7-FCB5A8D632B3}" srcOrd="0" destOrd="0" presId="urn:microsoft.com/office/officeart/2016/7/layout/RepeatingBendingProcessNew"/>
    <dgm:cxn modelId="{11D20893-33E4-4DAF-B5AA-7811DFDD7CE4}" type="presOf" srcId="{56917470-BABF-4D10-92DC-25EF1F6C9140}" destId="{315E59E5-941C-4C11-B6A9-D90B54E3E7D6}" srcOrd="0" destOrd="0" presId="urn:microsoft.com/office/officeart/2016/7/layout/RepeatingBendingProcessNew"/>
    <dgm:cxn modelId="{99C23F93-966B-40D9-A6EB-DE4EDBB1CC3D}" type="presOf" srcId="{E203D259-3EA2-459C-8E93-ABA394E25F53}" destId="{7B3BC128-F60F-4D6C-8ED1-14AED4881455}" srcOrd="0" destOrd="0" presId="urn:microsoft.com/office/officeart/2016/7/layout/RepeatingBendingProcessNew"/>
    <dgm:cxn modelId="{BE01FC97-10B7-40DB-A53A-B0DA999ED04B}" type="presOf" srcId="{21FE5F56-F312-4355-A31C-00F9363CD541}" destId="{5A2A575A-3BAF-4F25-9CC7-0927C677245C}" srcOrd="0" destOrd="0" presId="urn:microsoft.com/office/officeart/2016/7/layout/RepeatingBendingProcessNew"/>
    <dgm:cxn modelId="{6BECA69A-010C-4D66-9E06-29797C91DD6A}" type="presOf" srcId="{1F2913F3-6BFA-41F9-BFD7-B3AD703B4F80}" destId="{B2C3CDEC-4842-41AE-8012-951E05D059AC}" srcOrd="1" destOrd="0" presId="urn:microsoft.com/office/officeart/2016/7/layout/RepeatingBendingProcessNew"/>
    <dgm:cxn modelId="{E3BEA8A2-0190-4F17-9FF7-E3107CD2FE7E}" type="presOf" srcId="{3A6F6B07-F30E-40BF-B8E8-088E2A1E2EF4}" destId="{22EC73DB-0593-4821-93DA-8CAE6707A135}" srcOrd="0" destOrd="0" presId="urn:microsoft.com/office/officeart/2016/7/layout/RepeatingBendingProcessNew"/>
    <dgm:cxn modelId="{E1B2D7A2-8E23-43FD-9657-7B62E2B06927}" type="presOf" srcId="{5254FF9C-D1E7-4B7D-B0EB-EC65DED7B917}" destId="{7E852E94-A40E-46F9-B6BC-10F529F58E98}" srcOrd="1" destOrd="0" presId="urn:microsoft.com/office/officeart/2016/7/layout/RepeatingBendingProcessNew"/>
    <dgm:cxn modelId="{FF4846AE-F04D-448E-9A6B-7F0908C9C4F5}" type="presOf" srcId="{5821CCB9-3A6D-4221-8A9D-369D1AF8570D}" destId="{CC288EE8-FC44-47D5-91D4-866967C915B6}" srcOrd="0" destOrd="0" presId="urn:microsoft.com/office/officeart/2016/7/layout/RepeatingBendingProcessNew"/>
    <dgm:cxn modelId="{44AC73BA-866E-4F7C-8995-91897F652836}" type="presOf" srcId="{CB1E370F-FB74-4CC4-A5BC-80979B65A154}" destId="{526FF13F-3830-4FC0-96F2-A3CD440F9E90}" srcOrd="0" destOrd="0" presId="urn:microsoft.com/office/officeart/2016/7/layout/RepeatingBendingProcessNew"/>
    <dgm:cxn modelId="{0A2FB4C0-9C3E-4531-AF31-69587AC42F8E}" type="presOf" srcId="{75091475-5EF9-47CA-9208-CB91A17F0970}" destId="{6EE01ACD-C7AD-4DA6-809F-510CAFC8996F}" srcOrd="0" destOrd="0" presId="urn:microsoft.com/office/officeart/2016/7/layout/RepeatingBendingProcessNew"/>
    <dgm:cxn modelId="{E97789CE-2C79-42BB-9DEE-79F8B44F7FF0}" type="presOf" srcId="{43442B04-93C6-4D08-B6E7-EF9849A32ED8}" destId="{DB632E75-B788-4040-973E-7089A520429D}" srcOrd="0" destOrd="0" presId="urn:microsoft.com/office/officeart/2016/7/layout/RepeatingBendingProcessNew"/>
    <dgm:cxn modelId="{FD771EDD-D289-4B55-9D0C-0BF959A2F85F}" srcId="{696DF775-832A-4871-B9C6-81157E5E1ABF}" destId="{75091475-5EF9-47CA-9208-CB91A17F0970}" srcOrd="0" destOrd="0" parTransId="{6D8D5D13-FFC2-4A1B-B46A-2633B274AF91}" sibTransId="{5254FF9C-D1E7-4B7D-B0EB-EC65DED7B917}"/>
    <dgm:cxn modelId="{456FF2E0-D867-4153-860A-21BEC8A5AFA8}" srcId="{696DF775-832A-4871-B9C6-81157E5E1ABF}" destId="{5821CCB9-3A6D-4221-8A9D-369D1AF8570D}" srcOrd="2" destOrd="0" parTransId="{F420CC16-3F6E-4F31-9586-24BE842EBF51}" sibTransId="{B51EE34B-46E5-483E-AEC8-BC02D20FFFAF}"/>
    <dgm:cxn modelId="{2D1B18E6-970B-4670-96C5-9A8C17684495}" type="presOf" srcId="{F60046B2-8548-42E9-88C9-E00D5CED1D6F}" destId="{EA1E76FC-CEBA-4A59-8336-B0BBBC781C35}" srcOrd="1" destOrd="0" presId="urn:microsoft.com/office/officeart/2016/7/layout/RepeatingBendingProcessNew"/>
    <dgm:cxn modelId="{AF9C58E8-5300-4B70-BBC5-51F0F5E64DB0}" srcId="{696DF775-832A-4871-B9C6-81157E5E1ABF}" destId="{56917470-BABF-4D10-92DC-25EF1F6C9140}" srcOrd="8" destOrd="0" parTransId="{A6012DFE-634E-4135-B227-7C7C39D6DE5F}" sibTransId="{1029E9C3-EBB3-498A-8D10-F49CEE4AF8FC}"/>
    <dgm:cxn modelId="{D4E6B1EA-17F5-4E17-A411-ECCBA0C3DD06}" type="presOf" srcId="{C655058E-5D21-4D8D-B3CD-D2CCF68230D8}" destId="{C983FE75-81D8-4B9F-B9BC-B30910A7CD72}" srcOrd="0" destOrd="0" presId="urn:microsoft.com/office/officeart/2016/7/layout/RepeatingBendingProcessNew"/>
    <dgm:cxn modelId="{8BEC43FF-1330-4A66-90FA-C90808D63E24}" type="presOf" srcId="{74529C0F-A9F7-4CB1-98DF-717143DA8677}" destId="{86995CBF-5372-4709-8897-894339B1DD58}" srcOrd="1" destOrd="0" presId="urn:microsoft.com/office/officeart/2016/7/layout/RepeatingBendingProcessNew"/>
    <dgm:cxn modelId="{A095B0CC-1A13-4CA4-8D04-A3055AB96A5A}" type="presParOf" srcId="{69C6FB82-396B-414B-8844-FB24AC4B3177}" destId="{6EE01ACD-C7AD-4DA6-809F-510CAFC8996F}" srcOrd="0" destOrd="0" presId="urn:microsoft.com/office/officeart/2016/7/layout/RepeatingBendingProcessNew"/>
    <dgm:cxn modelId="{5CF65A23-05B2-4B0E-909E-47B067EDCDC3}" type="presParOf" srcId="{69C6FB82-396B-414B-8844-FB24AC4B3177}" destId="{3F1700DE-03B6-4B41-897C-62E73979177D}" srcOrd="1" destOrd="0" presId="urn:microsoft.com/office/officeart/2016/7/layout/RepeatingBendingProcessNew"/>
    <dgm:cxn modelId="{1E4A42F5-90B9-460D-8954-F810F843B7A2}" type="presParOf" srcId="{3F1700DE-03B6-4B41-897C-62E73979177D}" destId="{7E852E94-A40E-46F9-B6BC-10F529F58E98}" srcOrd="0" destOrd="0" presId="urn:microsoft.com/office/officeart/2016/7/layout/RepeatingBendingProcessNew"/>
    <dgm:cxn modelId="{9B397F93-4BC9-4393-A32F-C3EAB74C5653}" type="presParOf" srcId="{69C6FB82-396B-414B-8844-FB24AC4B3177}" destId="{DB632E75-B788-4040-973E-7089A520429D}" srcOrd="2" destOrd="0" presId="urn:microsoft.com/office/officeart/2016/7/layout/RepeatingBendingProcessNew"/>
    <dgm:cxn modelId="{77A44BFD-A4D6-4434-B840-6F29FDCA4E82}" type="presParOf" srcId="{69C6FB82-396B-414B-8844-FB24AC4B3177}" destId="{EEB9C0E8-E6E2-4C2E-8911-ADA4BD10EA0A}" srcOrd="3" destOrd="0" presId="urn:microsoft.com/office/officeart/2016/7/layout/RepeatingBendingProcessNew"/>
    <dgm:cxn modelId="{8BB08F9E-3D4B-4727-924C-F435FF2B5CD5}" type="presParOf" srcId="{EEB9C0E8-E6E2-4C2E-8911-ADA4BD10EA0A}" destId="{86995CBF-5372-4709-8897-894339B1DD58}" srcOrd="0" destOrd="0" presId="urn:microsoft.com/office/officeart/2016/7/layout/RepeatingBendingProcessNew"/>
    <dgm:cxn modelId="{BE8DE321-0606-4828-8BF3-0F0A44D9404E}" type="presParOf" srcId="{69C6FB82-396B-414B-8844-FB24AC4B3177}" destId="{CC288EE8-FC44-47D5-91D4-866967C915B6}" srcOrd="4" destOrd="0" presId="urn:microsoft.com/office/officeart/2016/7/layout/RepeatingBendingProcessNew"/>
    <dgm:cxn modelId="{B608568C-5D58-4792-AFE0-5D8713FEB13C}" type="presParOf" srcId="{69C6FB82-396B-414B-8844-FB24AC4B3177}" destId="{C8569CE5-D950-4052-B69E-9C19010E599E}" srcOrd="5" destOrd="0" presId="urn:microsoft.com/office/officeart/2016/7/layout/RepeatingBendingProcessNew"/>
    <dgm:cxn modelId="{2136BE06-B677-40D2-8B4A-AA0EFE7AFD89}" type="presParOf" srcId="{C8569CE5-D950-4052-B69E-9C19010E599E}" destId="{4A6B15F3-B991-4282-90B9-41BE1F01C74C}" srcOrd="0" destOrd="0" presId="urn:microsoft.com/office/officeart/2016/7/layout/RepeatingBendingProcessNew"/>
    <dgm:cxn modelId="{C1A3EA61-208C-401D-B2ED-30A7B5FB43BA}" type="presParOf" srcId="{69C6FB82-396B-414B-8844-FB24AC4B3177}" destId="{7B3BC128-F60F-4D6C-8ED1-14AED4881455}" srcOrd="6" destOrd="0" presId="urn:microsoft.com/office/officeart/2016/7/layout/RepeatingBendingProcessNew"/>
    <dgm:cxn modelId="{732537EC-EFAC-4691-AB22-5FA18ABD76B4}" type="presParOf" srcId="{69C6FB82-396B-414B-8844-FB24AC4B3177}" destId="{526FF13F-3830-4FC0-96F2-A3CD440F9E90}" srcOrd="7" destOrd="0" presId="urn:microsoft.com/office/officeart/2016/7/layout/RepeatingBendingProcessNew"/>
    <dgm:cxn modelId="{C078FB7D-584C-4328-A259-194009DB02C2}" type="presParOf" srcId="{526FF13F-3830-4FC0-96F2-A3CD440F9E90}" destId="{A7CA7B52-5FF9-466D-AAD3-CAD51DC66E63}" srcOrd="0" destOrd="0" presId="urn:microsoft.com/office/officeart/2016/7/layout/RepeatingBendingProcessNew"/>
    <dgm:cxn modelId="{093FD93A-3890-4CE3-A134-6A4A3FCD0F93}" type="presParOf" srcId="{69C6FB82-396B-414B-8844-FB24AC4B3177}" destId="{22EC73DB-0593-4821-93DA-8CAE6707A135}" srcOrd="8" destOrd="0" presId="urn:microsoft.com/office/officeart/2016/7/layout/RepeatingBendingProcessNew"/>
    <dgm:cxn modelId="{C42B3AC9-5262-45D1-8AEB-8E7C404642E3}" type="presParOf" srcId="{69C6FB82-396B-414B-8844-FB24AC4B3177}" destId="{F5FAAB59-3009-4C73-A96D-E6ADE628D0EC}" srcOrd="9" destOrd="0" presId="urn:microsoft.com/office/officeart/2016/7/layout/RepeatingBendingProcessNew"/>
    <dgm:cxn modelId="{CBA8BBA5-CC74-4840-ACC0-B5D8C0A4B6CB}" type="presParOf" srcId="{F5FAAB59-3009-4C73-A96D-E6ADE628D0EC}" destId="{F68EAED0-755B-476F-94C4-43BF3128DE18}" srcOrd="0" destOrd="0" presId="urn:microsoft.com/office/officeart/2016/7/layout/RepeatingBendingProcessNew"/>
    <dgm:cxn modelId="{5E6D05BA-1FD1-4296-A5A5-0B5BA70A022E}" type="presParOf" srcId="{69C6FB82-396B-414B-8844-FB24AC4B3177}" destId="{C983FE75-81D8-4B9F-B9BC-B30910A7CD72}" srcOrd="10" destOrd="0" presId="urn:microsoft.com/office/officeart/2016/7/layout/RepeatingBendingProcessNew"/>
    <dgm:cxn modelId="{B5588B75-5022-4370-B38B-AC009AEA8366}" type="presParOf" srcId="{69C6FB82-396B-414B-8844-FB24AC4B3177}" destId="{F3D4DB61-2EF5-444E-9AFD-709EA7CDD0B6}" srcOrd="11" destOrd="0" presId="urn:microsoft.com/office/officeart/2016/7/layout/RepeatingBendingProcessNew"/>
    <dgm:cxn modelId="{8D0B7572-45B7-4BA8-84B5-4BD2A21C9862}" type="presParOf" srcId="{F3D4DB61-2EF5-444E-9AFD-709EA7CDD0B6}" destId="{EA1E76FC-CEBA-4A59-8336-B0BBBC781C35}" srcOrd="0" destOrd="0" presId="urn:microsoft.com/office/officeart/2016/7/layout/RepeatingBendingProcessNew"/>
    <dgm:cxn modelId="{9FF1BB8A-078C-42BB-B47D-3B3D492F4B9B}" type="presParOf" srcId="{69C6FB82-396B-414B-8844-FB24AC4B3177}" destId="{39595973-419B-4107-8A9E-389F3793FF7C}" srcOrd="12" destOrd="0" presId="urn:microsoft.com/office/officeart/2016/7/layout/RepeatingBendingProcessNew"/>
    <dgm:cxn modelId="{6E433190-D3EC-4FB9-9886-0ADD901D1864}" type="presParOf" srcId="{69C6FB82-396B-414B-8844-FB24AC4B3177}" destId="{92D95F78-8193-4846-9E1C-3825B258F63A}" srcOrd="13" destOrd="0" presId="urn:microsoft.com/office/officeart/2016/7/layout/RepeatingBendingProcessNew"/>
    <dgm:cxn modelId="{E5EE2627-9268-4714-9F16-CCF4FE6F6F5C}" type="presParOf" srcId="{92D95F78-8193-4846-9E1C-3825B258F63A}" destId="{C115C537-B6B3-4B9E-9E98-4C053B867192}" srcOrd="0" destOrd="0" presId="urn:microsoft.com/office/officeart/2016/7/layout/RepeatingBendingProcessNew"/>
    <dgm:cxn modelId="{ED8D1761-FBF3-460D-9AC8-657A1843F768}" type="presParOf" srcId="{69C6FB82-396B-414B-8844-FB24AC4B3177}" destId="{5A2A575A-3BAF-4F25-9CC7-0927C677245C}" srcOrd="14" destOrd="0" presId="urn:microsoft.com/office/officeart/2016/7/layout/RepeatingBendingProcessNew"/>
    <dgm:cxn modelId="{3F5BBB08-8F2F-42EA-A6E1-CF49171A22B0}" type="presParOf" srcId="{69C6FB82-396B-414B-8844-FB24AC4B3177}" destId="{41BA8FFA-5643-4A6A-BCE7-FCB5A8D632B3}" srcOrd="15" destOrd="0" presId="urn:microsoft.com/office/officeart/2016/7/layout/RepeatingBendingProcessNew"/>
    <dgm:cxn modelId="{B349C280-2C2F-48D6-ABDF-FF6246E32D70}" type="presParOf" srcId="{41BA8FFA-5643-4A6A-BCE7-FCB5A8D632B3}" destId="{CA1B4B8F-C44B-4E46-A0CE-163018B6C27A}" srcOrd="0" destOrd="0" presId="urn:microsoft.com/office/officeart/2016/7/layout/RepeatingBendingProcessNew"/>
    <dgm:cxn modelId="{EB65F9BE-E109-42CF-BA92-FC0E8813CF37}" type="presParOf" srcId="{69C6FB82-396B-414B-8844-FB24AC4B3177}" destId="{315E59E5-941C-4C11-B6A9-D90B54E3E7D6}" srcOrd="16" destOrd="0" presId="urn:microsoft.com/office/officeart/2016/7/layout/RepeatingBendingProcessNew"/>
    <dgm:cxn modelId="{0347711F-1675-4A36-BD51-94C5517D0E16}" type="presParOf" srcId="{69C6FB82-396B-414B-8844-FB24AC4B3177}" destId="{17F2B23A-7142-4F54-B0C3-DC4BFAA9DCA7}" srcOrd="17" destOrd="0" presId="urn:microsoft.com/office/officeart/2016/7/layout/RepeatingBendingProcessNew"/>
    <dgm:cxn modelId="{EDD4FEC1-1D67-4E74-8974-D59C1E3EE7E5}" type="presParOf" srcId="{17F2B23A-7142-4F54-B0C3-DC4BFAA9DCA7}" destId="{EDED26B4-9C5B-4C99-AA27-3167F035BEA5}" srcOrd="0" destOrd="0" presId="urn:microsoft.com/office/officeart/2016/7/layout/RepeatingBendingProcessNew"/>
    <dgm:cxn modelId="{433E4D04-7633-4D4B-9EA7-44271FA2C776}" type="presParOf" srcId="{69C6FB82-396B-414B-8844-FB24AC4B3177}" destId="{F9ABA903-71CA-4055-87EC-A04456017199}" srcOrd="18" destOrd="0" presId="urn:microsoft.com/office/officeart/2016/7/layout/RepeatingBendingProcessNew"/>
    <dgm:cxn modelId="{03640DC7-93AB-4958-9DC4-BD992C6ECC6C}" type="presParOf" srcId="{69C6FB82-396B-414B-8844-FB24AC4B3177}" destId="{3B4BD796-E019-4FFC-B181-2D93FFBDE76D}" srcOrd="19" destOrd="0" presId="urn:microsoft.com/office/officeart/2016/7/layout/RepeatingBendingProcessNew"/>
    <dgm:cxn modelId="{A2C67497-BEBF-44A9-96BC-9EFC547B703A}" type="presParOf" srcId="{3B4BD796-E019-4FFC-B181-2D93FFBDE76D}" destId="{B2C3CDEC-4842-41AE-8012-951E05D059AC}" srcOrd="0" destOrd="0" presId="urn:microsoft.com/office/officeart/2016/7/layout/RepeatingBendingProcessNew"/>
    <dgm:cxn modelId="{ADF1D1C6-0F22-4FB7-A6F8-2BDCE6D9D522}" type="presParOf" srcId="{69C6FB82-396B-414B-8844-FB24AC4B3177}" destId="{69B590AB-39CA-4A1A-8A87-1EB7F12A6BCC}" srcOrd="2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B8EB1A-D666-466D-893D-933F9A1B2F27}"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GB"/>
        </a:p>
      </dgm:t>
    </dgm:pt>
    <dgm:pt modelId="{844861E9-350A-49FB-AE6B-A0A29CE821D9}">
      <dgm:prSet phldrT="[Text]"/>
      <dgm:spPr/>
      <dgm:t>
        <a:bodyPr/>
        <a:lstStyle/>
        <a:p>
          <a:endParaRPr lang="en-GB" b="1">
            <a:latin typeface="Calibri" panose="020F0502020204030204" pitchFamily="34" charset="0"/>
            <a:cs typeface="Calibri" panose="020F0502020204030204" pitchFamily="34" charset="0"/>
          </a:endParaRPr>
        </a:p>
        <a:p>
          <a:r>
            <a:rPr lang="en-GB" b="1">
              <a:latin typeface="Calibri" panose="020F0502020204030204" pitchFamily="34" charset="0"/>
              <a:cs typeface="Calibri" panose="020F0502020204030204" pitchFamily="34" charset="0"/>
            </a:rPr>
            <a:t>Learning Assistant (Universal NLC4)</a:t>
          </a:r>
        </a:p>
      </dgm:t>
    </dgm:pt>
    <dgm:pt modelId="{44D376F7-7AB7-43F0-8855-5CED6F3EEF10}" type="parTrans" cxnId="{5DD96043-DA3C-43D8-BB77-13C0A3DF2A33}">
      <dgm:prSet/>
      <dgm:spPr/>
      <dgm:t>
        <a:bodyPr/>
        <a:lstStyle/>
        <a:p>
          <a:endParaRPr lang="en-GB" sz="800"/>
        </a:p>
      </dgm:t>
    </dgm:pt>
    <dgm:pt modelId="{8ED18422-CA77-4F97-86E3-FCBE8DB4C3B6}" type="sibTrans" cxnId="{5DD96043-DA3C-43D8-BB77-13C0A3DF2A33}">
      <dgm:prSet/>
      <dgm:spPr/>
      <dgm:t>
        <a:bodyPr/>
        <a:lstStyle/>
        <a:p>
          <a:endParaRPr lang="en-GB"/>
        </a:p>
      </dgm:t>
    </dgm:pt>
    <dgm:pt modelId="{11300F5D-6A0D-406B-8700-6E794D0974CC}">
      <dgm:prSet phldrT="[Text]"/>
      <dgm:spPr/>
      <dgm:t>
        <a:bodyPr/>
        <a:lstStyle/>
        <a:p>
          <a:endParaRPr lang="en-GB" b="1">
            <a:latin typeface="Calibri" panose="020F0502020204030204" pitchFamily="34" charset="0"/>
            <a:cs typeface="Calibri" panose="020F0502020204030204" pitchFamily="34" charset="0"/>
          </a:endParaRPr>
        </a:p>
        <a:p>
          <a:r>
            <a:rPr lang="en-GB" b="1">
              <a:latin typeface="Calibri" panose="020F0502020204030204" pitchFamily="34" charset="0"/>
              <a:cs typeface="Calibri" panose="020F0502020204030204" pitchFamily="34" charset="0"/>
            </a:rPr>
            <a:t>Enhanced Support Assistant (NLC7</a:t>
          </a:r>
          <a:r>
            <a:rPr lang="en-GB">
              <a:latin typeface="Calibri" panose="020F0502020204030204" pitchFamily="34" charset="0"/>
              <a:cs typeface="Calibri" panose="020F0502020204030204" pitchFamily="34" charset="0"/>
            </a:rPr>
            <a:t>)</a:t>
          </a:r>
        </a:p>
      </dgm:t>
    </dgm:pt>
    <dgm:pt modelId="{4E3F5B43-9028-4F51-BE18-14DD1D153DB7}" type="parTrans" cxnId="{F2C610A8-787A-4075-8409-9B1D6CC337A5}">
      <dgm:prSet/>
      <dgm:spPr/>
      <dgm:t>
        <a:bodyPr/>
        <a:lstStyle/>
        <a:p>
          <a:endParaRPr lang="en-GB" sz="800"/>
        </a:p>
      </dgm:t>
    </dgm:pt>
    <dgm:pt modelId="{0EC800AD-802D-4B87-818F-A019BECC85B9}" type="sibTrans" cxnId="{F2C610A8-787A-4075-8409-9B1D6CC337A5}">
      <dgm:prSet/>
      <dgm:spPr/>
      <dgm:t>
        <a:bodyPr/>
        <a:lstStyle/>
        <a:p>
          <a:endParaRPr lang="en-GB"/>
        </a:p>
      </dgm:t>
    </dgm:pt>
    <dgm:pt modelId="{5BD5FA80-08D5-4F16-A3D9-5BC5787CB2F0}">
      <dgm:prSet/>
      <dgm:spPr/>
      <dgm:t>
        <a:bodyPr/>
        <a:lstStyle/>
        <a:p>
          <a:r>
            <a:rPr lang="en-GB" b="1">
              <a:latin typeface="Calibri" panose="020F0502020204030204" pitchFamily="34" charset="0"/>
              <a:cs typeface="Calibri" panose="020F0502020204030204" pitchFamily="34" charset="0"/>
            </a:rPr>
            <a:t>Modern Apprentice (SVQ2/3)</a:t>
          </a:r>
        </a:p>
      </dgm:t>
    </dgm:pt>
    <dgm:pt modelId="{9428C5D3-D397-4F5F-8B3D-E8297E36637C}" type="parTrans" cxnId="{E5A9337D-D76B-415E-8303-88901AFBF50A}">
      <dgm:prSet/>
      <dgm:spPr/>
      <dgm:t>
        <a:bodyPr/>
        <a:lstStyle/>
        <a:p>
          <a:endParaRPr lang="en-GB" sz="800"/>
        </a:p>
      </dgm:t>
    </dgm:pt>
    <dgm:pt modelId="{3FA5D7A3-1DA1-4A91-B500-9C8F47A47563}" type="sibTrans" cxnId="{E5A9337D-D76B-415E-8303-88901AFBF50A}">
      <dgm:prSet/>
      <dgm:spPr/>
      <dgm:t>
        <a:bodyPr/>
        <a:lstStyle/>
        <a:p>
          <a:endParaRPr lang="en-GB"/>
        </a:p>
      </dgm:t>
    </dgm:pt>
    <dgm:pt modelId="{E5C2898E-5E9D-4E58-936A-023CBE1CE157}">
      <dgm:prSet phldrT="[Text]"/>
      <dgm:spPr/>
      <dgm:t>
        <a:bodyPr/>
        <a:lstStyle/>
        <a:p>
          <a:r>
            <a:rPr lang="en-GB" b="1">
              <a:latin typeface="Calibri" panose="020F0502020204030204" pitchFamily="34" charset="0"/>
              <a:cs typeface="Calibri" panose="020F0502020204030204" pitchFamily="34" charset="0"/>
            </a:rPr>
            <a:t>Learning Assistant   </a:t>
          </a:r>
        </a:p>
        <a:p>
          <a:r>
            <a:rPr lang="en-GB" b="1">
              <a:latin typeface="Calibri" panose="020F0502020204030204" pitchFamily="34" charset="0"/>
              <a:cs typeface="Calibri" panose="020F0502020204030204" pitchFamily="34" charset="0"/>
            </a:rPr>
            <a:t> (ASN NLC5)</a:t>
          </a:r>
        </a:p>
      </dgm:t>
    </dgm:pt>
    <dgm:pt modelId="{30A9CAF7-380C-4023-998A-A6AF3D017899}" type="parTrans" cxnId="{655C52F9-494C-4F6D-A31B-9DFDA0ED87AF}">
      <dgm:prSet/>
      <dgm:spPr/>
      <dgm:t>
        <a:bodyPr/>
        <a:lstStyle/>
        <a:p>
          <a:endParaRPr lang="en-GB"/>
        </a:p>
      </dgm:t>
    </dgm:pt>
    <dgm:pt modelId="{74273619-871E-4106-8145-491D3419F784}" type="sibTrans" cxnId="{655C52F9-494C-4F6D-A31B-9DFDA0ED87AF}">
      <dgm:prSet/>
      <dgm:spPr/>
      <dgm:t>
        <a:bodyPr/>
        <a:lstStyle/>
        <a:p>
          <a:endParaRPr lang="en-GB"/>
        </a:p>
      </dgm:t>
    </dgm:pt>
    <dgm:pt modelId="{1FFED6C4-B013-4FD2-9A84-B9FA9FEE74BF}">
      <dgm:prSet/>
      <dgm:spPr/>
      <dgm:t>
        <a:bodyPr/>
        <a:lstStyle/>
        <a:p>
          <a:endParaRPr lang="en-GB" b="1">
            <a:latin typeface="Calibri" panose="020F0502020204030204" pitchFamily="34" charset="0"/>
            <a:cs typeface="Calibri" panose="020F0502020204030204" pitchFamily="34" charset="0"/>
          </a:endParaRPr>
        </a:p>
        <a:p>
          <a:r>
            <a:rPr lang="en-GB" b="1">
              <a:latin typeface="Calibri" panose="020F0502020204030204" pitchFamily="34" charset="0"/>
              <a:cs typeface="Calibri" panose="020F0502020204030204" pitchFamily="34" charset="0"/>
            </a:rPr>
            <a:t>Learning Support Assistant (NLC2)</a:t>
          </a:r>
        </a:p>
      </dgm:t>
    </dgm:pt>
    <dgm:pt modelId="{685BD524-5380-4651-962F-185DC1B64F68}" type="parTrans" cxnId="{DAF8990E-5010-493F-94AE-DDA4225919F0}">
      <dgm:prSet/>
      <dgm:spPr/>
      <dgm:t>
        <a:bodyPr/>
        <a:lstStyle/>
        <a:p>
          <a:endParaRPr lang="en-GB"/>
        </a:p>
      </dgm:t>
    </dgm:pt>
    <dgm:pt modelId="{0FDD7F35-1475-440D-A932-861275BFA584}" type="sibTrans" cxnId="{DAF8990E-5010-493F-94AE-DDA4225919F0}">
      <dgm:prSet/>
      <dgm:spPr/>
      <dgm:t>
        <a:bodyPr/>
        <a:lstStyle/>
        <a:p>
          <a:endParaRPr lang="en-GB"/>
        </a:p>
      </dgm:t>
    </dgm:pt>
    <dgm:pt modelId="{33DCF6C0-E7D6-45D7-97F7-A4F239E0B853}" type="pres">
      <dgm:prSet presAssocID="{ACB8EB1A-D666-466D-893D-933F9A1B2F27}" presName="Name0" presStyleCnt="0">
        <dgm:presLayoutVars>
          <dgm:dir/>
          <dgm:resizeHandles val="exact"/>
        </dgm:presLayoutVars>
      </dgm:prSet>
      <dgm:spPr/>
    </dgm:pt>
    <dgm:pt modelId="{F403286A-0AFB-4AF9-8CF5-1512DF1C319D}" type="pres">
      <dgm:prSet presAssocID="{5BD5FA80-08D5-4F16-A3D9-5BC5787CB2F0}" presName="node" presStyleLbl="node1" presStyleIdx="0" presStyleCnt="5">
        <dgm:presLayoutVars>
          <dgm:bulletEnabled val="1"/>
        </dgm:presLayoutVars>
      </dgm:prSet>
      <dgm:spPr/>
    </dgm:pt>
    <dgm:pt modelId="{D0629C96-9D58-4C47-B71F-31DFCC8271AB}" type="pres">
      <dgm:prSet presAssocID="{3FA5D7A3-1DA1-4A91-B500-9C8F47A47563}" presName="sibTrans" presStyleLbl="sibTrans1D1" presStyleIdx="0" presStyleCnt="4"/>
      <dgm:spPr/>
    </dgm:pt>
    <dgm:pt modelId="{EF4F969F-E5AD-44E6-8D1D-DD1F1B9F76A7}" type="pres">
      <dgm:prSet presAssocID="{3FA5D7A3-1DA1-4A91-B500-9C8F47A47563}" presName="connectorText" presStyleLbl="sibTrans1D1" presStyleIdx="0" presStyleCnt="4"/>
      <dgm:spPr/>
    </dgm:pt>
    <dgm:pt modelId="{2C017422-762F-412E-B852-133F040DEAC4}" type="pres">
      <dgm:prSet presAssocID="{1FFED6C4-B013-4FD2-9A84-B9FA9FEE74BF}" presName="node" presStyleLbl="node1" presStyleIdx="1" presStyleCnt="5">
        <dgm:presLayoutVars>
          <dgm:bulletEnabled val="1"/>
        </dgm:presLayoutVars>
      </dgm:prSet>
      <dgm:spPr/>
    </dgm:pt>
    <dgm:pt modelId="{AB992899-37A0-428B-96FA-0D39F1EBFBCF}" type="pres">
      <dgm:prSet presAssocID="{0FDD7F35-1475-440D-A932-861275BFA584}" presName="sibTrans" presStyleLbl="sibTrans1D1" presStyleIdx="1" presStyleCnt="4"/>
      <dgm:spPr/>
    </dgm:pt>
    <dgm:pt modelId="{6A5C585A-421B-43A7-9DC8-F424163CF9D2}" type="pres">
      <dgm:prSet presAssocID="{0FDD7F35-1475-440D-A932-861275BFA584}" presName="connectorText" presStyleLbl="sibTrans1D1" presStyleIdx="1" presStyleCnt="4"/>
      <dgm:spPr/>
    </dgm:pt>
    <dgm:pt modelId="{D9D139DC-1D0C-41BB-93BF-DAE534177973}" type="pres">
      <dgm:prSet presAssocID="{844861E9-350A-49FB-AE6B-A0A29CE821D9}" presName="node" presStyleLbl="node1" presStyleIdx="2" presStyleCnt="5">
        <dgm:presLayoutVars>
          <dgm:bulletEnabled val="1"/>
        </dgm:presLayoutVars>
      </dgm:prSet>
      <dgm:spPr/>
    </dgm:pt>
    <dgm:pt modelId="{C6BE342F-4941-480A-83FC-C9BEF4212CE8}" type="pres">
      <dgm:prSet presAssocID="{8ED18422-CA77-4F97-86E3-FCBE8DB4C3B6}" presName="sibTrans" presStyleLbl="sibTrans1D1" presStyleIdx="2" presStyleCnt="4"/>
      <dgm:spPr/>
    </dgm:pt>
    <dgm:pt modelId="{83CB6311-6F4B-411B-BD0D-F203BD9658E2}" type="pres">
      <dgm:prSet presAssocID="{8ED18422-CA77-4F97-86E3-FCBE8DB4C3B6}" presName="connectorText" presStyleLbl="sibTrans1D1" presStyleIdx="2" presStyleCnt="4"/>
      <dgm:spPr/>
    </dgm:pt>
    <dgm:pt modelId="{AF067868-74A1-4A0C-836D-E07EE3D7BADC}" type="pres">
      <dgm:prSet presAssocID="{E5C2898E-5E9D-4E58-936A-023CBE1CE157}" presName="node" presStyleLbl="node1" presStyleIdx="3" presStyleCnt="5">
        <dgm:presLayoutVars>
          <dgm:bulletEnabled val="1"/>
        </dgm:presLayoutVars>
      </dgm:prSet>
      <dgm:spPr/>
    </dgm:pt>
    <dgm:pt modelId="{B4A67E46-2F49-4E65-9CE3-FE8E86188FD8}" type="pres">
      <dgm:prSet presAssocID="{74273619-871E-4106-8145-491D3419F784}" presName="sibTrans" presStyleLbl="sibTrans1D1" presStyleIdx="3" presStyleCnt="4"/>
      <dgm:spPr/>
    </dgm:pt>
    <dgm:pt modelId="{BD9B419A-4B1C-4831-AEA1-6FFF29EE7037}" type="pres">
      <dgm:prSet presAssocID="{74273619-871E-4106-8145-491D3419F784}" presName="connectorText" presStyleLbl="sibTrans1D1" presStyleIdx="3" presStyleCnt="4"/>
      <dgm:spPr/>
    </dgm:pt>
    <dgm:pt modelId="{A88176D4-8B73-40BF-BF1A-A0F3DCA05525}" type="pres">
      <dgm:prSet presAssocID="{11300F5D-6A0D-406B-8700-6E794D0974CC}" presName="node" presStyleLbl="node1" presStyleIdx="4" presStyleCnt="5">
        <dgm:presLayoutVars>
          <dgm:bulletEnabled val="1"/>
        </dgm:presLayoutVars>
      </dgm:prSet>
      <dgm:spPr/>
    </dgm:pt>
  </dgm:ptLst>
  <dgm:cxnLst>
    <dgm:cxn modelId="{AAB2FF08-1DCA-4F61-BEAD-5E9334F9DF25}" type="presOf" srcId="{E5C2898E-5E9D-4E58-936A-023CBE1CE157}" destId="{AF067868-74A1-4A0C-836D-E07EE3D7BADC}" srcOrd="0" destOrd="0" presId="urn:microsoft.com/office/officeart/2016/7/layout/RepeatingBendingProcessNew"/>
    <dgm:cxn modelId="{DAF8990E-5010-493F-94AE-DDA4225919F0}" srcId="{ACB8EB1A-D666-466D-893D-933F9A1B2F27}" destId="{1FFED6C4-B013-4FD2-9A84-B9FA9FEE74BF}" srcOrd="1" destOrd="0" parTransId="{685BD524-5380-4651-962F-185DC1B64F68}" sibTransId="{0FDD7F35-1475-440D-A932-861275BFA584}"/>
    <dgm:cxn modelId="{0B8F5010-28F3-4D43-B8A5-C9938A090623}" type="presOf" srcId="{8ED18422-CA77-4F97-86E3-FCBE8DB4C3B6}" destId="{83CB6311-6F4B-411B-BD0D-F203BD9658E2}" srcOrd="1" destOrd="0" presId="urn:microsoft.com/office/officeart/2016/7/layout/RepeatingBendingProcessNew"/>
    <dgm:cxn modelId="{AE9B0A1A-514B-457F-B536-9D678CDC3587}" type="presOf" srcId="{74273619-871E-4106-8145-491D3419F784}" destId="{BD9B419A-4B1C-4831-AEA1-6FFF29EE7037}" srcOrd="1" destOrd="0" presId="urn:microsoft.com/office/officeart/2016/7/layout/RepeatingBendingProcessNew"/>
    <dgm:cxn modelId="{1D7C9B3B-C266-43E6-9A96-78EA9A8FA7AE}" type="presOf" srcId="{844861E9-350A-49FB-AE6B-A0A29CE821D9}" destId="{D9D139DC-1D0C-41BB-93BF-DAE534177973}" srcOrd="0" destOrd="0" presId="urn:microsoft.com/office/officeart/2016/7/layout/RepeatingBendingProcessNew"/>
    <dgm:cxn modelId="{5DD96043-DA3C-43D8-BB77-13C0A3DF2A33}" srcId="{ACB8EB1A-D666-466D-893D-933F9A1B2F27}" destId="{844861E9-350A-49FB-AE6B-A0A29CE821D9}" srcOrd="2" destOrd="0" parTransId="{44D376F7-7AB7-43F0-8855-5CED6F3EEF10}" sibTransId="{8ED18422-CA77-4F97-86E3-FCBE8DB4C3B6}"/>
    <dgm:cxn modelId="{6C27AB6B-3C68-4227-B87B-6D9DEC5FB525}" type="presOf" srcId="{5BD5FA80-08D5-4F16-A3D9-5BC5787CB2F0}" destId="{F403286A-0AFB-4AF9-8CF5-1512DF1C319D}" srcOrd="0" destOrd="0" presId="urn:microsoft.com/office/officeart/2016/7/layout/RepeatingBendingProcessNew"/>
    <dgm:cxn modelId="{E5A9337D-D76B-415E-8303-88901AFBF50A}" srcId="{ACB8EB1A-D666-466D-893D-933F9A1B2F27}" destId="{5BD5FA80-08D5-4F16-A3D9-5BC5787CB2F0}" srcOrd="0" destOrd="0" parTransId="{9428C5D3-D397-4F5F-8B3D-E8297E36637C}" sibTransId="{3FA5D7A3-1DA1-4A91-B500-9C8F47A47563}"/>
    <dgm:cxn modelId="{0036018B-82A5-4380-9C69-18D46E5AA5C7}" type="presOf" srcId="{1FFED6C4-B013-4FD2-9A84-B9FA9FEE74BF}" destId="{2C017422-762F-412E-B852-133F040DEAC4}" srcOrd="0" destOrd="0" presId="urn:microsoft.com/office/officeart/2016/7/layout/RepeatingBendingProcessNew"/>
    <dgm:cxn modelId="{19561896-FE34-49FC-97D7-582FA300F40A}" type="presOf" srcId="{11300F5D-6A0D-406B-8700-6E794D0974CC}" destId="{A88176D4-8B73-40BF-BF1A-A0F3DCA05525}" srcOrd="0" destOrd="0" presId="urn:microsoft.com/office/officeart/2016/7/layout/RepeatingBendingProcessNew"/>
    <dgm:cxn modelId="{1ACBE69D-E32A-4C97-898E-35678D42C14B}" type="presOf" srcId="{74273619-871E-4106-8145-491D3419F784}" destId="{B4A67E46-2F49-4E65-9CE3-FE8E86188FD8}" srcOrd="0" destOrd="0" presId="urn:microsoft.com/office/officeart/2016/7/layout/RepeatingBendingProcessNew"/>
    <dgm:cxn modelId="{F2C610A8-787A-4075-8409-9B1D6CC337A5}" srcId="{ACB8EB1A-D666-466D-893D-933F9A1B2F27}" destId="{11300F5D-6A0D-406B-8700-6E794D0974CC}" srcOrd="4" destOrd="0" parTransId="{4E3F5B43-9028-4F51-BE18-14DD1D153DB7}" sibTransId="{0EC800AD-802D-4B87-818F-A019BECC85B9}"/>
    <dgm:cxn modelId="{3EFBE4AE-E636-48E0-B02B-9D67B5FA25B6}" type="presOf" srcId="{3FA5D7A3-1DA1-4A91-B500-9C8F47A47563}" destId="{EF4F969F-E5AD-44E6-8D1D-DD1F1B9F76A7}" srcOrd="1" destOrd="0" presId="urn:microsoft.com/office/officeart/2016/7/layout/RepeatingBendingProcessNew"/>
    <dgm:cxn modelId="{AC75A7B4-2EEF-4294-A831-32407A3B099A}" type="presOf" srcId="{8ED18422-CA77-4F97-86E3-FCBE8DB4C3B6}" destId="{C6BE342F-4941-480A-83FC-C9BEF4212CE8}" srcOrd="0" destOrd="0" presId="urn:microsoft.com/office/officeart/2016/7/layout/RepeatingBendingProcessNew"/>
    <dgm:cxn modelId="{CA73B8BA-2461-47E0-81E0-D417FD3FFB6D}" type="presOf" srcId="{ACB8EB1A-D666-466D-893D-933F9A1B2F27}" destId="{33DCF6C0-E7D6-45D7-97F7-A4F239E0B853}" srcOrd="0" destOrd="0" presId="urn:microsoft.com/office/officeart/2016/7/layout/RepeatingBendingProcessNew"/>
    <dgm:cxn modelId="{3985C8C1-6A40-4923-9CEB-06197169FAAB}" type="presOf" srcId="{0FDD7F35-1475-440D-A932-861275BFA584}" destId="{6A5C585A-421B-43A7-9DC8-F424163CF9D2}" srcOrd="1" destOrd="0" presId="urn:microsoft.com/office/officeart/2016/7/layout/RepeatingBendingProcessNew"/>
    <dgm:cxn modelId="{655C52F9-494C-4F6D-A31B-9DFDA0ED87AF}" srcId="{ACB8EB1A-D666-466D-893D-933F9A1B2F27}" destId="{E5C2898E-5E9D-4E58-936A-023CBE1CE157}" srcOrd="3" destOrd="0" parTransId="{30A9CAF7-380C-4023-998A-A6AF3D017899}" sibTransId="{74273619-871E-4106-8145-491D3419F784}"/>
    <dgm:cxn modelId="{6D55AAF9-BAB7-4A68-9290-4DA1FD3C235D}" type="presOf" srcId="{0FDD7F35-1475-440D-A932-861275BFA584}" destId="{AB992899-37A0-428B-96FA-0D39F1EBFBCF}" srcOrd="0" destOrd="0" presId="urn:microsoft.com/office/officeart/2016/7/layout/RepeatingBendingProcessNew"/>
    <dgm:cxn modelId="{728046FF-FE3D-4B0A-8A5E-13AC86245C3D}" type="presOf" srcId="{3FA5D7A3-1DA1-4A91-B500-9C8F47A47563}" destId="{D0629C96-9D58-4C47-B71F-31DFCC8271AB}" srcOrd="0" destOrd="0" presId="urn:microsoft.com/office/officeart/2016/7/layout/RepeatingBendingProcessNew"/>
    <dgm:cxn modelId="{AD947DE4-C3E8-4516-A889-64164FBBB325}" type="presParOf" srcId="{33DCF6C0-E7D6-45D7-97F7-A4F239E0B853}" destId="{F403286A-0AFB-4AF9-8CF5-1512DF1C319D}" srcOrd="0" destOrd="0" presId="urn:microsoft.com/office/officeart/2016/7/layout/RepeatingBendingProcessNew"/>
    <dgm:cxn modelId="{D4BF9D20-DA01-4046-A074-994EE66F0B63}" type="presParOf" srcId="{33DCF6C0-E7D6-45D7-97F7-A4F239E0B853}" destId="{D0629C96-9D58-4C47-B71F-31DFCC8271AB}" srcOrd="1" destOrd="0" presId="urn:microsoft.com/office/officeart/2016/7/layout/RepeatingBendingProcessNew"/>
    <dgm:cxn modelId="{AD8A506F-B7AF-42C9-84E7-B15B8471444F}" type="presParOf" srcId="{D0629C96-9D58-4C47-B71F-31DFCC8271AB}" destId="{EF4F969F-E5AD-44E6-8D1D-DD1F1B9F76A7}" srcOrd="0" destOrd="0" presId="urn:microsoft.com/office/officeart/2016/7/layout/RepeatingBendingProcessNew"/>
    <dgm:cxn modelId="{876B0205-7325-4212-A07A-A3691AA2F446}" type="presParOf" srcId="{33DCF6C0-E7D6-45D7-97F7-A4F239E0B853}" destId="{2C017422-762F-412E-B852-133F040DEAC4}" srcOrd="2" destOrd="0" presId="urn:microsoft.com/office/officeart/2016/7/layout/RepeatingBendingProcessNew"/>
    <dgm:cxn modelId="{2AB3EC03-F074-44F5-BD33-D646AAF4D0E0}" type="presParOf" srcId="{33DCF6C0-E7D6-45D7-97F7-A4F239E0B853}" destId="{AB992899-37A0-428B-96FA-0D39F1EBFBCF}" srcOrd="3" destOrd="0" presId="urn:microsoft.com/office/officeart/2016/7/layout/RepeatingBendingProcessNew"/>
    <dgm:cxn modelId="{FFB0A0AE-0347-40FD-A987-705E6D4BC3EF}" type="presParOf" srcId="{AB992899-37A0-428B-96FA-0D39F1EBFBCF}" destId="{6A5C585A-421B-43A7-9DC8-F424163CF9D2}" srcOrd="0" destOrd="0" presId="urn:microsoft.com/office/officeart/2016/7/layout/RepeatingBendingProcessNew"/>
    <dgm:cxn modelId="{9561A86C-D565-4479-AB6F-683401F7854E}" type="presParOf" srcId="{33DCF6C0-E7D6-45D7-97F7-A4F239E0B853}" destId="{D9D139DC-1D0C-41BB-93BF-DAE534177973}" srcOrd="4" destOrd="0" presId="urn:microsoft.com/office/officeart/2016/7/layout/RepeatingBendingProcessNew"/>
    <dgm:cxn modelId="{FE721DDF-27CC-469B-8007-8CD4965BBB86}" type="presParOf" srcId="{33DCF6C0-E7D6-45D7-97F7-A4F239E0B853}" destId="{C6BE342F-4941-480A-83FC-C9BEF4212CE8}" srcOrd="5" destOrd="0" presId="urn:microsoft.com/office/officeart/2016/7/layout/RepeatingBendingProcessNew"/>
    <dgm:cxn modelId="{AA28C3E8-EC13-4CEB-B4D0-D1C3A525B3C1}" type="presParOf" srcId="{C6BE342F-4941-480A-83FC-C9BEF4212CE8}" destId="{83CB6311-6F4B-411B-BD0D-F203BD9658E2}" srcOrd="0" destOrd="0" presId="urn:microsoft.com/office/officeart/2016/7/layout/RepeatingBendingProcessNew"/>
    <dgm:cxn modelId="{8F115407-C1F5-46A0-B119-67C061AC5811}" type="presParOf" srcId="{33DCF6C0-E7D6-45D7-97F7-A4F239E0B853}" destId="{AF067868-74A1-4A0C-836D-E07EE3D7BADC}" srcOrd="6" destOrd="0" presId="urn:microsoft.com/office/officeart/2016/7/layout/RepeatingBendingProcessNew"/>
    <dgm:cxn modelId="{09F57B3D-9A6D-42A5-AACC-313F01EB905C}" type="presParOf" srcId="{33DCF6C0-E7D6-45D7-97F7-A4F239E0B853}" destId="{B4A67E46-2F49-4E65-9CE3-FE8E86188FD8}" srcOrd="7" destOrd="0" presId="urn:microsoft.com/office/officeart/2016/7/layout/RepeatingBendingProcessNew"/>
    <dgm:cxn modelId="{EAEEA773-D471-47E5-82D8-F283AF507B93}" type="presParOf" srcId="{B4A67E46-2F49-4E65-9CE3-FE8E86188FD8}" destId="{BD9B419A-4B1C-4831-AEA1-6FFF29EE7037}" srcOrd="0" destOrd="0" presId="urn:microsoft.com/office/officeart/2016/7/layout/RepeatingBendingProcessNew"/>
    <dgm:cxn modelId="{7D921EFC-7C5E-4CFF-926C-89B859ACBFCE}" type="presParOf" srcId="{33DCF6C0-E7D6-45D7-97F7-A4F239E0B853}" destId="{A88176D4-8B73-40BF-BF1A-A0F3DCA05525}"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D67899D-364C-4F2E-A702-3CECA5B4D34C}"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en-GB"/>
        </a:p>
      </dgm:t>
    </dgm:pt>
    <dgm:pt modelId="{6FFA76AA-7EE7-45B9-8D1F-5972C7505BDD}">
      <dgm:prSet phldrT="[Text]" custT="1"/>
      <dgm:spPr/>
      <dgm:t>
        <a:bodyPr/>
        <a:lstStyle/>
        <a:p>
          <a:r>
            <a:rPr lang="en-GB" sz="1200" b="1" dirty="0"/>
            <a:t>Engagement sessions with all staff</a:t>
          </a:r>
        </a:p>
      </dgm:t>
    </dgm:pt>
    <dgm:pt modelId="{2C542A58-9B62-48A7-A554-477B4E10C209}" type="parTrans" cxnId="{91F0FDB9-2412-4687-851B-B4C1BA925A7E}">
      <dgm:prSet/>
      <dgm:spPr/>
      <dgm:t>
        <a:bodyPr/>
        <a:lstStyle/>
        <a:p>
          <a:endParaRPr lang="en-GB" sz="1200"/>
        </a:p>
      </dgm:t>
    </dgm:pt>
    <dgm:pt modelId="{0394B7DE-C95F-4A6B-95D3-73567DFAF1F8}" type="sibTrans" cxnId="{91F0FDB9-2412-4687-851B-B4C1BA925A7E}">
      <dgm:prSet custT="1"/>
      <dgm:spPr/>
      <dgm:t>
        <a:bodyPr/>
        <a:lstStyle/>
        <a:p>
          <a:endParaRPr lang="en-GB" sz="1200"/>
        </a:p>
      </dgm:t>
    </dgm:pt>
    <dgm:pt modelId="{8442A393-C80B-415F-9E65-7405053F1580}">
      <dgm:prSet custT="1"/>
      <dgm:spPr/>
      <dgm:t>
        <a:bodyPr/>
        <a:lstStyle/>
        <a:p>
          <a:r>
            <a:rPr lang="en-GB" sz="1200" b="1" dirty="0"/>
            <a:t>Learning Assistant Post live</a:t>
          </a:r>
        </a:p>
        <a:p>
          <a:endParaRPr lang="en-GB" sz="1200" b="1" dirty="0"/>
        </a:p>
      </dgm:t>
    </dgm:pt>
    <dgm:pt modelId="{7DF35279-2A3A-448D-9B70-E807ED10FACE}" type="parTrans" cxnId="{437FB4AD-5C39-4FE2-8D9B-0DE826CE5CA1}">
      <dgm:prSet/>
      <dgm:spPr/>
      <dgm:t>
        <a:bodyPr/>
        <a:lstStyle/>
        <a:p>
          <a:endParaRPr lang="en-GB"/>
        </a:p>
      </dgm:t>
    </dgm:pt>
    <dgm:pt modelId="{2C22D2E9-DADA-46D0-AECC-EDF855E801FD}" type="sibTrans" cxnId="{437FB4AD-5C39-4FE2-8D9B-0DE826CE5CA1}">
      <dgm:prSet/>
      <dgm:spPr/>
      <dgm:t>
        <a:bodyPr/>
        <a:lstStyle/>
        <a:p>
          <a:endParaRPr lang="en-GB"/>
        </a:p>
      </dgm:t>
    </dgm:pt>
    <dgm:pt modelId="{CCC6CC0E-4D6E-4135-8E46-3C179BF896F0}">
      <dgm:prSet phldrT="[Text]" custT="1"/>
      <dgm:spPr/>
      <dgm:t>
        <a:bodyPr/>
        <a:lstStyle/>
        <a:p>
          <a:pPr>
            <a:buNone/>
          </a:pPr>
          <a:r>
            <a:rPr lang="en-GB" sz="1200" b="1" dirty="0"/>
            <a:t>Trade Union Consultation Meeting</a:t>
          </a:r>
        </a:p>
      </dgm:t>
    </dgm:pt>
    <dgm:pt modelId="{1052A2F7-37E3-481B-B0B4-741558205840}" type="sibTrans" cxnId="{C03C2AB4-21EA-4A7C-AA28-3D998A5BF1B0}">
      <dgm:prSet custT="1"/>
      <dgm:spPr/>
      <dgm:t>
        <a:bodyPr/>
        <a:lstStyle/>
        <a:p>
          <a:endParaRPr lang="en-GB" sz="1200"/>
        </a:p>
      </dgm:t>
    </dgm:pt>
    <dgm:pt modelId="{EC450B96-0D66-44FE-AE83-326A77930200}" type="parTrans" cxnId="{C03C2AB4-21EA-4A7C-AA28-3D998A5BF1B0}">
      <dgm:prSet/>
      <dgm:spPr/>
      <dgm:t>
        <a:bodyPr/>
        <a:lstStyle/>
        <a:p>
          <a:endParaRPr lang="en-GB" sz="1200"/>
        </a:p>
      </dgm:t>
    </dgm:pt>
    <dgm:pt modelId="{2C4947CE-A770-4AFA-89BC-25E8807F720A}">
      <dgm:prSet custT="1"/>
      <dgm:spPr/>
      <dgm:t>
        <a:bodyPr/>
        <a:lstStyle/>
        <a:p>
          <a:endParaRPr lang="en-GB" sz="1200" b="1" dirty="0"/>
        </a:p>
      </dgm:t>
    </dgm:pt>
    <dgm:pt modelId="{D2E19064-6BBB-456C-804E-5922E1FB7296}" type="sibTrans" cxnId="{3E0F4ACE-AB53-4E1A-962B-3A4E406BA2C6}">
      <dgm:prSet/>
      <dgm:spPr/>
      <dgm:t>
        <a:bodyPr/>
        <a:lstStyle/>
        <a:p>
          <a:endParaRPr lang="en-GB" sz="1200"/>
        </a:p>
      </dgm:t>
    </dgm:pt>
    <dgm:pt modelId="{E8686EAD-2AE8-4D01-B35E-A6415E5B779C}" type="parTrans" cxnId="{3E0F4ACE-AB53-4E1A-962B-3A4E406BA2C6}">
      <dgm:prSet/>
      <dgm:spPr/>
      <dgm:t>
        <a:bodyPr/>
        <a:lstStyle/>
        <a:p>
          <a:endParaRPr lang="en-GB" sz="1200"/>
        </a:p>
      </dgm:t>
    </dgm:pt>
    <dgm:pt modelId="{0A80FFCE-F181-4F5A-978E-0694EB69E2EC}" type="pres">
      <dgm:prSet presAssocID="{5D67899D-364C-4F2E-A702-3CECA5B4D34C}" presName="rootnode" presStyleCnt="0">
        <dgm:presLayoutVars>
          <dgm:chMax/>
          <dgm:chPref/>
          <dgm:dir/>
          <dgm:animLvl val="lvl"/>
        </dgm:presLayoutVars>
      </dgm:prSet>
      <dgm:spPr/>
    </dgm:pt>
    <dgm:pt modelId="{28005D93-4C83-4E68-BDC5-0BD7EE5B1A76}" type="pres">
      <dgm:prSet presAssocID="{CCC6CC0E-4D6E-4135-8E46-3C179BF896F0}" presName="composite" presStyleCnt="0"/>
      <dgm:spPr/>
    </dgm:pt>
    <dgm:pt modelId="{DF31777A-2388-4E63-9078-B4B80F48D713}" type="pres">
      <dgm:prSet presAssocID="{CCC6CC0E-4D6E-4135-8E46-3C179BF896F0}" presName="LShape" presStyleLbl="alignNode1" presStyleIdx="0" presStyleCnt="7"/>
      <dgm:spPr/>
    </dgm:pt>
    <dgm:pt modelId="{C8CB513E-C548-4FA1-8780-8B1D2C2B06E6}" type="pres">
      <dgm:prSet presAssocID="{CCC6CC0E-4D6E-4135-8E46-3C179BF896F0}" presName="ParentText" presStyleLbl="revTx" presStyleIdx="0" presStyleCnt="4" custScaleX="71573" custScaleY="72326" custLinFactNeighborX="-9869" custLinFactNeighborY="-9457">
        <dgm:presLayoutVars>
          <dgm:chMax val="0"/>
          <dgm:chPref val="0"/>
          <dgm:bulletEnabled val="1"/>
        </dgm:presLayoutVars>
      </dgm:prSet>
      <dgm:spPr/>
    </dgm:pt>
    <dgm:pt modelId="{43ED6ECE-1860-40FD-9DA1-7E5DB364C2CC}" type="pres">
      <dgm:prSet presAssocID="{CCC6CC0E-4D6E-4135-8E46-3C179BF896F0}" presName="Triangle" presStyleLbl="alignNode1" presStyleIdx="1" presStyleCnt="7"/>
      <dgm:spPr/>
    </dgm:pt>
    <dgm:pt modelId="{60E80D4E-3E5E-43D2-BF34-5C61C7FD4988}" type="pres">
      <dgm:prSet presAssocID="{1052A2F7-37E3-481B-B0B4-741558205840}" presName="sibTrans" presStyleCnt="0"/>
      <dgm:spPr/>
    </dgm:pt>
    <dgm:pt modelId="{E51CDECB-FC54-4FED-B49A-EBC96E151333}" type="pres">
      <dgm:prSet presAssocID="{1052A2F7-37E3-481B-B0B4-741558205840}" presName="space" presStyleCnt="0"/>
      <dgm:spPr/>
    </dgm:pt>
    <dgm:pt modelId="{37FC7C23-0E29-4516-9D54-AC6317F0995A}" type="pres">
      <dgm:prSet presAssocID="{6FFA76AA-7EE7-45B9-8D1F-5972C7505BDD}" presName="composite" presStyleCnt="0"/>
      <dgm:spPr/>
    </dgm:pt>
    <dgm:pt modelId="{E1EA29F1-5D66-4F05-B17D-BAFC53F7AC27}" type="pres">
      <dgm:prSet presAssocID="{6FFA76AA-7EE7-45B9-8D1F-5972C7505BDD}" presName="LShape" presStyleLbl="alignNode1" presStyleIdx="2" presStyleCnt="7"/>
      <dgm:spPr/>
    </dgm:pt>
    <dgm:pt modelId="{837A6548-5C67-4596-91B3-42CE97D996ED}" type="pres">
      <dgm:prSet presAssocID="{6FFA76AA-7EE7-45B9-8D1F-5972C7505BDD}" presName="ParentText" presStyleLbl="revTx" presStyleIdx="1" presStyleCnt="4">
        <dgm:presLayoutVars>
          <dgm:chMax val="0"/>
          <dgm:chPref val="0"/>
          <dgm:bulletEnabled val="1"/>
        </dgm:presLayoutVars>
      </dgm:prSet>
      <dgm:spPr/>
    </dgm:pt>
    <dgm:pt modelId="{97C12592-8EFF-463C-8EDA-03612FA4D334}" type="pres">
      <dgm:prSet presAssocID="{6FFA76AA-7EE7-45B9-8D1F-5972C7505BDD}" presName="Triangle" presStyleLbl="alignNode1" presStyleIdx="3" presStyleCnt="7"/>
      <dgm:spPr/>
    </dgm:pt>
    <dgm:pt modelId="{10849E41-CD2D-4051-A20F-A620D3C13B2D}" type="pres">
      <dgm:prSet presAssocID="{0394B7DE-C95F-4A6B-95D3-73567DFAF1F8}" presName="sibTrans" presStyleCnt="0"/>
      <dgm:spPr/>
    </dgm:pt>
    <dgm:pt modelId="{31F260D6-E79C-49A7-8CCB-2A91159D0350}" type="pres">
      <dgm:prSet presAssocID="{0394B7DE-C95F-4A6B-95D3-73567DFAF1F8}" presName="space" presStyleCnt="0"/>
      <dgm:spPr/>
    </dgm:pt>
    <dgm:pt modelId="{3CE628F9-84E5-4605-8C75-BB86CFC79DE6}" type="pres">
      <dgm:prSet presAssocID="{2C4947CE-A770-4AFA-89BC-25E8807F720A}" presName="composite" presStyleCnt="0"/>
      <dgm:spPr/>
    </dgm:pt>
    <dgm:pt modelId="{88746218-5EF9-4580-957D-8E0CEF705419}" type="pres">
      <dgm:prSet presAssocID="{2C4947CE-A770-4AFA-89BC-25E8807F720A}" presName="LShape" presStyleLbl="alignNode1" presStyleIdx="4" presStyleCnt="7"/>
      <dgm:spPr/>
    </dgm:pt>
    <dgm:pt modelId="{158F81F3-9C92-455D-86AA-AB4667544182}" type="pres">
      <dgm:prSet presAssocID="{2C4947CE-A770-4AFA-89BC-25E8807F720A}" presName="ParentText" presStyleLbl="revTx" presStyleIdx="2" presStyleCnt="4">
        <dgm:presLayoutVars>
          <dgm:chMax val="0"/>
          <dgm:chPref val="0"/>
          <dgm:bulletEnabled val="1"/>
        </dgm:presLayoutVars>
      </dgm:prSet>
      <dgm:spPr/>
    </dgm:pt>
    <dgm:pt modelId="{DE8689A0-C310-49D0-A368-A51A2B059A6B}" type="pres">
      <dgm:prSet presAssocID="{2C4947CE-A770-4AFA-89BC-25E8807F720A}" presName="Triangle" presStyleLbl="alignNode1" presStyleIdx="5" presStyleCnt="7"/>
      <dgm:spPr/>
    </dgm:pt>
    <dgm:pt modelId="{A50401DE-B8CA-4AD9-9D7C-CC30638B20C6}" type="pres">
      <dgm:prSet presAssocID="{D2E19064-6BBB-456C-804E-5922E1FB7296}" presName="sibTrans" presStyleCnt="0"/>
      <dgm:spPr/>
    </dgm:pt>
    <dgm:pt modelId="{0E4E90C5-2EE8-47B5-845F-BBFC75E7677A}" type="pres">
      <dgm:prSet presAssocID="{D2E19064-6BBB-456C-804E-5922E1FB7296}" presName="space" presStyleCnt="0"/>
      <dgm:spPr/>
    </dgm:pt>
    <dgm:pt modelId="{44F70C28-3B59-42D4-9F9C-51AF817EF356}" type="pres">
      <dgm:prSet presAssocID="{8442A393-C80B-415F-9E65-7405053F1580}" presName="composite" presStyleCnt="0"/>
      <dgm:spPr/>
    </dgm:pt>
    <dgm:pt modelId="{F059D7DE-441D-4DAA-9D62-8757DD1D94B1}" type="pres">
      <dgm:prSet presAssocID="{8442A393-C80B-415F-9E65-7405053F1580}" presName="LShape" presStyleLbl="alignNode1" presStyleIdx="6" presStyleCnt="7"/>
      <dgm:spPr/>
    </dgm:pt>
    <dgm:pt modelId="{F85646E5-0590-42BB-A61B-DD4881F95DDF}" type="pres">
      <dgm:prSet presAssocID="{8442A393-C80B-415F-9E65-7405053F1580}" presName="ParentText" presStyleLbl="revTx" presStyleIdx="3" presStyleCnt="4">
        <dgm:presLayoutVars>
          <dgm:chMax val="0"/>
          <dgm:chPref val="0"/>
          <dgm:bulletEnabled val="1"/>
        </dgm:presLayoutVars>
      </dgm:prSet>
      <dgm:spPr/>
    </dgm:pt>
  </dgm:ptLst>
  <dgm:cxnLst>
    <dgm:cxn modelId="{675D355B-7C9A-4A90-A79F-F96FC731595D}" type="presOf" srcId="{5D67899D-364C-4F2E-A702-3CECA5B4D34C}" destId="{0A80FFCE-F181-4F5A-978E-0694EB69E2EC}" srcOrd="0" destOrd="0" presId="urn:microsoft.com/office/officeart/2009/3/layout/StepUpProcess"/>
    <dgm:cxn modelId="{78A6FE85-A22B-4C3B-852C-4EF88F25A5EA}" type="presOf" srcId="{8442A393-C80B-415F-9E65-7405053F1580}" destId="{F85646E5-0590-42BB-A61B-DD4881F95DDF}" srcOrd="0" destOrd="0" presId="urn:microsoft.com/office/officeart/2009/3/layout/StepUpProcess"/>
    <dgm:cxn modelId="{1D5AF1A2-27CA-4F04-B81A-08E354151B32}" type="presOf" srcId="{CCC6CC0E-4D6E-4135-8E46-3C179BF896F0}" destId="{C8CB513E-C548-4FA1-8780-8B1D2C2B06E6}" srcOrd="0" destOrd="0" presId="urn:microsoft.com/office/officeart/2009/3/layout/StepUpProcess"/>
    <dgm:cxn modelId="{5455A9AD-0A2B-4C81-828B-BEBB1130A224}" type="presOf" srcId="{2C4947CE-A770-4AFA-89BC-25E8807F720A}" destId="{158F81F3-9C92-455D-86AA-AB4667544182}" srcOrd="0" destOrd="0" presId="urn:microsoft.com/office/officeart/2009/3/layout/StepUpProcess"/>
    <dgm:cxn modelId="{437FB4AD-5C39-4FE2-8D9B-0DE826CE5CA1}" srcId="{5D67899D-364C-4F2E-A702-3CECA5B4D34C}" destId="{8442A393-C80B-415F-9E65-7405053F1580}" srcOrd="3" destOrd="0" parTransId="{7DF35279-2A3A-448D-9B70-E807ED10FACE}" sibTransId="{2C22D2E9-DADA-46D0-AECC-EDF855E801FD}"/>
    <dgm:cxn modelId="{C03C2AB4-21EA-4A7C-AA28-3D998A5BF1B0}" srcId="{5D67899D-364C-4F2E-A702-3CECA5B4D34C}" destId="{CCC6CC0E-4D6E-4135-8E46-3C179BF896F0}" srcOrd="0" destOrd="0" parTransId="{EC450B96-0D66-44FE-AE83-326A77930200}" sibTransId="{1052A2F7-37E3-481B-B0B4-741558205840}"/>
    <dgm:cxn modelId="{91F0FDB9-2412-4687-851B-B4C1BA925A7E}" srcId="{5D67899D-364C-4F2E-A702-3CECA5B4D34C}" destId="{6FFA76AA-7EE7-45B9-8D1F-5972C7505BDD}" srcOrd="1" destOrd="0" parTransId="{2C542A58-9B62-48A7-A554-477B4E10C209}" sibTransId="{0394B7DE-C95F-4A6B-95D3-73567DFAF1F8}"/>
    <dgm:cxn modelId="{3E0F4ACE-AB53-4E1A-962B-3A4E406BA2C6}" srcId="{5D67899D-364C-4F2E-A702-3CECA5B4D34C}" destId="{2C4947CE-A770-4AFA-89BC-25E8807F720A}" srcOrd="2" destOrd="0" parTransId="{E8686EAD-2AE8-4D01-B35E-A6415E5B779C}" sibTransId="{D2E19064-6BBB-456C-804E-5922E1FB7296}"/>
    <dgm:cxn modelId="{7718EAE1-A881-4733-A31C-133496CCB2CD}" type="presOf" srcId="{6FFA76AA-7EE7-45B9-8D1F-5972C7505BDD}" destId="{837A6548-5C67-4596-91B3-42CE97D996ED}" srcOrd="0" destOrd="0" presId="urn:microsoft.com/office/officeart/2009/3/layout/StepUpProcess"/>
    <dgm:cxn modelId="{423EB27C-1E0E-4903-9CC3-30595FD849AD}" type="presParOf" srcId="{0A80FFCE-F181-4F5A-978E-0694EB69E2EC}" destId="{28005D93-4C83-4E68-BDC5-0BD7EE5B1A76}" srcOrd="0" destOrd="0" presId="urn:microsoft.com/office/officeart/2009/3/layout/StepUpProcess"/>
    <dgm:cxn modelId="{7E92CB2F-B938-4E58-BF74-094C289C1CA8}" type="presParOf" srcId="{28005D93-4C83-4E68-BDC5-0BD7EE5B1A76}" destId="{DF31777A-2388-4E63-9078-B4B80F48D713}" srcOrd="0" destOrd="0" presId="urn:microsoft.com/office/officeart/2009/3/layout/StepUpProcess"/>
    <dgm:cxn modelId="{23F8CD37-B869-415B-A15E-59FBB8CF7BC9}" type="presParOf" srcId="{28005D93-4C83-4E68-BDC5-0BD7EE5B1A76}" destId="{C8CB513E-C548-4FA1-8780-8B1D2C2B06E6}" srcOrd="1" destOrd="0" presId="urn:microsoft.com/office/officeart/2009/3/layout/StepUpProcess"/>
    <dgm:cxn modelId="{EE9C0E54-005C-4F0A-A604-C49978AC88A9}" type="presParOf" srcId="{28005D93-4C83-4E68-BDC5-0BD7EE5B1A76}" destId="{43ED6ECE-1860-40FD-9DA1-7E5DB364C2CC}" srcOrd="2" destOrd="0" presId="urn:microsoft.com/office/officeart/2009/3/layout/StepUpProcess"/>
    <dgm:cxn modelId="{13DE8A1A-F1EA-4AB7-86CC-FEB8A3ECD867}" type="presParOf" srcId="{0A80FFCE-F181-4F5A-978E-0694EB69E2EC}" destId="{60E80D4E-3E5E-43D2-BF34-5C61C7FD4988}" srcOrd="1" destOrd="0" presId="urn:microsoft.com/office/officeart/2009/3/layout/StepUpProcess"/>
    <dgm:cxn modelId="{971AE851-3274-420D-91E3-A6C056938380}" type="presParOf" srcId="{60E80D4E-3E5E-43D2-BF34-5C61C7FD4988}" destId="{E51CDECB-FC54-4FED-B49A-EBC96E151333}" srcOrd="0" destOrd="0" presId="urn:microsoft.com/office/officeart/2009/3/layout/StepUpProcess"/>
    <dgm:cxn modelId="{D967D569-B8D0-451F-83D5-FD1B95DC3DA2}" type="presParOf" srcId="{0A80FFCE-F181-4F5A-978E-0694EB69E2EC}" destId="{37FC7C23-0E29-4516-9D54-AC6317F0995A}" srcOrd="2" destOrd="0" presId="urn:microsoft.com/office/officeart/2009/3/layout/StepUpProcess"/>
    <dgm:cxn modelId="{0172D932-B145-45A3-8549-F29C59F75504}" type="presParOf" srcId="{37FC7C23-0E29-4516-9D54-AC6317F0995A}" destId="{E1EA29F1-5D66-4F05-B17D-BAFC53F7AC27}" srcOrd="0" destOrd="0" presId="urn:microsoft.com/office/officeart/2009/3/layout/StepUpProcess"/>
    <dgm:cxn modelId="{5DCB42E9-5DC0-4D7A-A4F4-C563D9C3E2FE}" type="presParOf" srcId="{37FC7C23-0E29-4516-9D54-AC6317F0995A}" destId="{837A6548-5C67-4596-91B3-42CE97D996ED}" srcOrd="1" destOrd="0" presId="urn:microsoft.com/office/officeart/2009/3/layout/StepUpProcess"/>
    <dgm:cxn modelId="{2486C090-76CD-46DC-9F66-01B30336CEEE}" type="presParOf" srcId="{37FC7C23-0E29-4516-9D54-AC6317F0995A}" destId="{97C12592-8EFF-463C-8EDA-03612FA4D334}" srcOrd="2" destOrd="0" presId="urn:microsoft.com/office/officeart/2009/3/layout/StepUpProcess"/>
    <dgm:cxn modelId="{286363B8-23DF-4A43-863D-B6C478047E7C}" type="presParOf" srcId="{0A80FFCE-F181-4F5A-978E-0694EB69E2EC}" destId="{10849E41-CD2D-4051-A20F-A620D3C13B2D}" srcOrd="3" destOrd="0" presId="urn:microsoft.com/office/officeart/2009/3/layout/StepUpProcess"/>
    <dgm:cxn modelId="{09791AE1-5A44-4422-9B28-1FDAAB128229}" type="presParOf" srcId="{10849E41-CD2D-4051-A20F-A620D3C13B2D}" destId="{31F260D6-E79C-49A7-8CCB-2A91159D0350}" srcOrd="0" destOrd="0" presId="urn:microsoft.com/office/officeart/2009/3/layout/StepUpProcess"/>
    <dgm:cxn modelId="{96552B69-2899-4A78-B013-5309D1CA3E5D}" type="presParOf" srcId="{0A80FFCE-F181-4F5A-978E-0694EB69E2EC}" destId="{3CE628F9-84E5-4605-8C75-BB86CFC79DE6}" srcOrd="4" destOrd="0" presId="urn:microsoft.com/office/officeart/2009/3/layout/StepUpProcess"/>
    <dgm:cxn modelId="{3AA16B37-1926-43BD-8040-AC630FE39F1C}" type="presParOf" srcId="{3CE628F9-84E5-4605-8C75-BB86CFC79DE6}" destId="{88746218-5EF9-4580-957D-8E0CEF705419}" srcOrd="0" destOrd="0" presId="urn:microsoft.com/office/officeart/2009/3/layout/StepUpProcess"/>
    <dgm:cxn modelId="{EB69C32C-CAB9-4091-8139-A87AA69B864C}" type="presParOf" srcId="{3CE628F9-84E5-4605-8C75-BB86CFC79DE6}" destId="{158F81F3-9C92-455D-86AA-AB4667544182}" srcOrd="1" destOrd="0" presId="urn:microsoft.com/office/officeart/2009/3/layout/StepUpProcess"/>
    <dgm:cxn modelId="{30BB34E1-90A1-49C3-B8C5-BE6203B161A5}" type="presParOf" srcId="{3CE628F9-84E5-4605-8C75-BB86CFC79DE6}" destId="{DE8689A0-C310-49D0-A368-A51A2B059A6B}" srcOrd="2" destOrd="0" presId="urn:microsoft.com/office/officeart/2009/3/layout/StepUpProcess"/>
    <dgm:cxn modelId="{2B5D06C5-1430-4109-AE13-6D3A3105DBA1}" type="presParOf" srcId="{0A80FFCE-F181-4F5A-978E-0694EB69E2EC}" destId="{A50401DE-B8CA-4AD9-9D7C-CC30638B20C6}" srcOrd="5" destOrd="0" presId="urn:microsoft.com/office/officeart/2009/3/layout/StepUpProcess"/>
    <dgm:cxn modelId="{AED47A29-FDDF-4804-A64A-4995AFEB6423}" type="presParOf" srcId="{A50401DE-B8CA-4AD9-9D7C-CC30638B20C6}" destId="{0E4E90C5-2EE8-47B5-845F-BBFC75E7677A}" srcOrd="0" destOrd="0" presId="urn:microsoft.com/office/officeart/2009/3/layout/StepUpProcess"/>
    <dgm:cxn modelId="{92D30056-E479-4ABE-A667-574F51E6410D}" type="presParOf" srcId="{0A80FFCE-F181-4F5A-978E-0694EB69E2EC}" destId="{44F70C28-3B59-42D4-9F9C-51AF817EF356}" srcOrd="6" destOrd="0" presId="urn:microsoft.com/office/officeart/2009/3/layout/StepUpProcess"/>
    <dgm:cxn modelId="{83F1CC58-CEF3-4035-A828-196775BD9436}" type="presParOf" srcId="{44F70C28-3B59-42D4-9F9C-51AF817EF356}" destId="{F059D7DE-441D-4DAA-9D62-8757DD1D94B1}" srcOrd="0" destOrd="0" presId="urn:microsoft.com/office/officeart/2009/3/layout/StepUpProcess"/>
    <dgm:cxn modelId="{167290B9-C3F8-4D58-8C7B-96DE065A70E9}" type="presParOf" srcId="{44F70C28-3B59-42D4-9F9C-51AF817EF356}" destId="{F85646E5-0590-42BB-A61B-DD4881F95DDF}"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15F30BA-7D0B-49DF-8F7D-9A202664928B}"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D0C18242-E76A-4161-843A-D67B38AD0B2D}">
      <dgm:prSet custT="1"/>
      <dgm:spPr/>
      <dgm:t>
        <a:bodyPr/>
        <a:lstStyle/>
        <a:p>
          <a:pPr>
            <a:lnSpc>
              <a:spcPct val="100000"/>
            </a:lnSpc>
          </a:pPr>
          <a:r>
            <a:rPr lang="en-US" sz="1600" dirty="0"/>
            <a:t>Following previous consultations with all ASNAs and Classroom Assistants we collated the questions received from staff and we are now able to share these questions and answers with you.</a:t>
          </a:r>
        </a:p>
      </dgm:t>
    </dgm:pt>
    <dgm:pt modelId="{DF055432-35EA-4430-8873-99C8C070E5E2}" type="parTrans" cxnId="{AEDC8197-9A60-47C7-AEE3-D8B1F4F9E120}">
      <dgm:prSet/>
      <dgm:spPr/>
      <dgm:t>
        <a:bodyPr/>
        <a:lstStyle/>
        <a:p>
          <a:endParaRPr lang="en-US" sz="1600"/>
        </a:p>
      </dgm:t>
    </dgm:pt>
    <dgm:pt modelId="{22792985-7727-4753-B7F7-ED5D36A4F609}" type="sibTrans" cxnId="{AEDC8197-9A60-47C7-AEE3-D8B1F4F9E120}">
      <dgm:prSet/>
      <dgm:spPr/>
      <dgm:t>
        <a:bodyPr/>
        <a:lstStyle/>
        <a:p>
          <a:endParaRPr lang="en-US" sz="1600"/>
        </a:p>
      </dgm:t>
    </dgm:pt>
    <dgm:pt modelId="{BB8C53EC-B0AB-4F03-929B-A66A490A736C}">
      <dgm:prSet custT="1"/>
      <dgm:spPr/>
      <dgm:t>
        <a:bodyPr/>
        <a:lstStyle/>
        <a:p>
          <a:pPr>
            <a:lnSpc>
              <a:spcPct val="100000"/>
            </a:lnSpc>
          </a:pPr>
          <a:r>
            <a:rPr lang="en-US" sz="1600" dirty="0"/>
            <a:t>Copy of JD and </a:t>
          </a:r>
          <a:r>
            <a:rPr lang="en-US" sz="1600"/>
            <a:t>Supplementary Guidance.</a:t>
          </a:r>
        </a:p>
        <a:p>
          <a:pPr>
            <a:lnSpc>
              <a:spcPct val="100000"/>
            </a:lnSpc>
          </a:pPr>
          <a:r>
            <a:rPr lang="en-US" sz="1600"/>
            <a:t> </a:t>
          </a:r>
          <a:r>
            <a:rPr lang="en-US" sz="1600" dirty="0"/>
            <a:t>Time for Discussion (10 minutes)</a:t>
          </a:r>
        </a:p>
      </dgm:t>
    </dgm:pt>
    <dgm:pt modelId="{D465B916-25AF-41F5-9F2A-664849DF657F}" type="parTrans" cxnId="{CBB6DDC1-F008-493A-8E7B-38FDC1474A69}">
      <dgm:prSet/>
      <dgm:spPr/>
      <dgm:t>
        <a:bodyPr/>
        <a:lstStyle/>
        <a:p>
          <a:endParaRPr lang="en-US" sz="1600"/>
        </a:p>
      </dgm:t>
    </dgm:pt>
    <dgm:pt modelId="{6EE20C6E-74AB-4A89-AF9C-73DE6D177C14}" type="sibTrans" cxnId="{CBB6DDC1-F008-493A-8E7B-38FDC1474A69}">
      <dgm:prSet/>
      <dgm:spPr/>
      <dgm:t>
        <a:bodyPr/>
        <a:lstStyle/>
        <a:p>
          <a:endParaRPr lang="en-US" sz="1600"/>
        </a:p>
      </dgm:t>
    </dgm:pt>
    <dgm:pt modelId="{17383F7B-E974-4A34-94BA-911C1F12E1EB}">
      <dgm:prSet custT="1"/>
      <dgm:spPr/>
      <dgm:t>
        <a:bodyPr/>
        <a:lstStyle/>
        <a:p>
          <a:pPr>
            <a:lnSpc>
              <a:spcPct val="100000"/>
            </a:lnSpc>
          </a:pPr>
          <a:r>
            <a:rPr lang="en-US" sz="1600"/>
            <a:t>Q&amp;A</a:t>
          </a:r>
        </a:p>
      </dgm:t>
    </dgm:pt>
    <dgm:pt modelId="{6AE18E66-E22E-4FAA-A046-D6EC16B27D42}" type="parTrans" cxnId="{84D463B7-0219-4022-9045-4EE249C89AC4}">
      <dgm:prSet/>
      <dgm:spPr/>
      <dgm:t>
        <a:bodyPr/>
        <a:lstStyle/>
        <a:p>
          <a:endParaRPr lang="en-US" sz="1600"/>
        </a:p>
      </dgm:t>
    </dgm:pt>
    <dgm:pt modelId="{B566F9E4-9BE7-49D6-93AF-39E737E67F71}" type="sibTrans" cxnId="{84D463B7-0219-4022-9045-4EE249C89AC4}">
      <dgm:prSet/>
      <dgm:spPr/>
      <dgm:t>
        <a:bodyPr/>
        <a:lstStyle/>
        <a:p>
          <a:endParaRPr lang="en-US" sz="1600"/>
        </a:p>
      </dgm:t>
    </dgm:pt>
    <dgm:pt modelId="{E072CF23-EBA5-4B84-BAAB-BCA07E49952D}" type="pres">
      <dgm:prSet presAssocID="{515F30BA-7D0B-49DF-8F7D-9A202664928B}" presName="root" presStyleCnt="0">
        <dgm:presLayoutVars>
          <dgm:dir/>
          <dgm:resizeHandles val="exact"/>
        </dgm:presLayoutVars>
      </dgm:prSet>
      <dgm:spPr/>
    </dgm:pt>
    <dgm:pt modelId="{92482955-B4E4-4197-A1B5-D539734B760F}" type="pres">
      <dgm:prSet presAssocID="{D0C18242-E76A-4161-843A-D67B38AD0B2D}" presName="compNode" presStyleCnt="0"/>
      <dgm:spPr/>
    </dgm:pt>
    <dgm:pt modelId="{DAE24DAB-98F0-4E72-A4AE-ED721E8A5208}" type="pres">
      <dgm:prSet presAssocID="{D0C18242-E76A-4161-843A-D67B38AD0B2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C0380094-9BC9-4988-9B22-879DB575E705}" type="pres">
      <dgm:prSet presAssocID="{D0C18242-E76A-4161-843A-D67B38AD0B2D}" presName="spaceRect" presStyleCnt="0"/>
      <dgm:spPr/>
    </dgm:pt>
    <dgm:pt modelId="{DE668EE5-0CCF-4D1C-8152-D828530A2F6C}" type="pres">
      <dgm:prSet presAssocID="{D0C18242-E76A-4161-843A-D67B38AD0B2D}" presName="textRect" presStyleLbl="revTx" presStyleIdx="0" presStyleCnt="3">
        <dgm:presLayoutVars>
          <dgm:chMax val="1"/>
          <dgm:chPref val="1"/>
        </dgm:presLayoutVars>
      </dgm:prSet>
      <dgm:spPr/>
    </dgm:pt>
    <dgm:pt modelId="{AA723B15-0EA0-4F0A-B7D4-3E168ABA478A}" type="pres">
      <dgm:prSet presAssocID="{22792985-7727-4753-B7F7-ED5D36A4F609}" presName="sibTrans" presStyleCnt="0"/>
      <dgm:spPr/>
    </dgm:pt>
    <dgm:pt modelId="{E90A67B8-769F-4110-996E-2248618394A7}" type="pres">
      <dgm:prSet presAssocID="{BB8C53EC-B0AB-4F03-929B-A66A490A736C}" presName="compNode" presStyleCnt="0"/>
      <dgm:spPr/>
    </dgm:pt>
    <dgm:pt modelId="{BF3F6867-4887-417A-A267-63D863E30B90}" type="pres">
      <dgm:prSet presAssocID="{BB8C53EC-B0AB-4F03-929B-A66A490A736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0BCD4446-D0A1-4E0B-900D-B4129D3248B3}" type="pres">
      <dgm:prSet presAssocID="{BB8C53EC-B0AB-4F03-929B-A66A490A736C}" presName="spaceRect" presStyleCnt="0"/>
      <dgm:spPr/>
    </dgm:pt>
    <dgm:pt modelId="{DE5A91B8-ED77-47B2-ADAE-E595BF677D94}" type="pres">
      <dgm:prSet presAssocID="{BB8C53EC-B0AB-4F03-929B-A66A490A736C}" presName="textRect" presStyleLbl="revTx" presStyleIdx="1" presStyleCnt="3">
        <dgm:presLayoutVars>
          <dgm:chMax val="1"/>
          <dgm:chPref val="1"/>
        </dgm:presLayoutVars>
      </dgm:prSet>
      <dgm:spPr/>
    </dgm:pt>
    <dgm:pt modelId="{449EFE82-9F7C-4A49-9A70-CBE06557707F}" type="pres">
      <dgm:prSet presAssocID="{6EE20C6E-74AB-4A89-AF9C-73DE6D177C14}" presName="sibTrans" presStyleCnt="0"/>
      <dgm:spPr/>
    </dgm:pt>
    <dgm:pt modelId="{0B67FCEA-B92D-4FA3-B6FC-C4FFE622D724}" type="pres">
      <dgm:prSet presAssocID="{17383F7B-E974-4A34-94BA-911C1F12E1EB}" presName="compNode" presStyleCnt="0"/>
      <dgm:spPr/>
    </dgm:pt>
    <dgm:pt modelId="{C5068B66-D3DF-4488-A9D9-9C2C55F0E3DB}" type="pres">
      <dgm:prSet presAssocID="{17383F7B-E974-4A34-94BA-911C1F12E1E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Questions"/>
        </a:ext>
      </dgm:extLst>
    </dgm:pt>
    <dgm:pt modelId="{12B81503-60F2-486C-883A-65087FC237F2}" type="pres">
      <dgm:prSet presAssocID="{17383F7B-E974-4A34-94BA-911C1F12E1EB}" presName="spaceRect" presStyleCnt="0"/>
      <dgm:spPr/>
    </dgm:pt>
    <dgm:pt modelId="{99710CE2-2BB6-4938-80EE-9C313C6A5599}" type="pres">
      <dgm:prSet presAssocID="{17383F7B-E974-4A34-94BA-911C1F12E1EB}" presName="textRect" presStyleLbl="revTx" presStyleIdx="2" presStyleCnt="3">
        <dgm:presLayoutVars>
          <dgm:chMax val="1"/>
          <dgm:chPref val="1"/>
        </dgm:presLayoutVars>
      </dgm:prSet>
      <dgm:spPr/>
    </dgm:pt>
  </dgm:ptLst>
  <dgm:cxnLst>
    <dgm:cxn modelId="{3DF51B34-8BE6-488C-8E26-6A42908634D7}" type="presOf" srcId="{17383F7B-E974-4A34-94BA-911C1F12E1EB}" destId="{99710CE2-2BB6-4938-80EE-9C313C6A5599}" srcOrd="0" destOrd="0" presId="urn:microsoft.com/office/officeart/2018/2/layout/IconLabelList"/>
    <dgm:cxn modelId="{1297D863-B003-4669-8D7C-23215C32A149}" type="presOf" srcId="{BB8C53EC-B0AB-4F03-929B-A66A490A736C}" destId="{DE5A91B8-ED77-47B2-ADAE-E595BF677D94}" srcOrd="0" destOrd="0" presId="urn:microsoft.com/office/officeart/2018/2/layout/IconLabelList"/>
    <dgm:cxn modelId="{AEDC8197-9A60-47C7-AEE3-D8B1F4F9E120}" srcId="{515F30BA-7D0B-49DF-8F7D-9A202664928B}" destId="{D0C18242-E76A-4161-843A-D67B38AD0B2D}" srcOrd="0" destOrd="0" parTransId="{DF055432-35EA-4430-8873-99C8C070E5E2}" sibTransId="{22792985-7727-4753-B7F7-ED5D36A4F609}"/>
    <dgm:cxn modelId="{84D463B7-0219-4022-9045-4EE249C89AC4}" srcId="{515F30BA-7D0B-49DF-8F7D-9A202664928B}" destId="{17383F7B-E974-4A34-94BA-911C1F12E1EB}" srcOrd="2" destOrd="0" parTransId="{6AE18E66-E22E-4FAA-A046-D6EC16B27D42}" sibTransId="{B566F9E4-9BE7-49D6-93AF-39E737E67F71}"/>
    <dgm:cxn modelId="{F688EFB9-62BA-405D-ACF8-A8979CABEBCA}" type="presOf" srcId="{D0C18242-E76A-4161-843A-D67B38AD0B2D}" destId="{DE668EE5-0CCF-4D1C-8152-D828530A2F6C}" srcOrd="0" destOrd="0" presId="urn:microsoft.com/office/officeart/2018/2/layout/IconLabelList"/>
    <dgm:cxn modelId="{CBB6DDC1-F008-493A-8E7B-38FDC1474A69}" srcId="{515F30BA-7D0B-49DF-8F7D-9A202664928B}" destId="{BB8C53EC-B0AB-4F03-929B-A66A490A736C}" srcOrd="1" destOrd="0" parTransId="{D465B916-25AF-41F5-9F2A-664849DF657F}" sibTransId="{6EE20C6E-74AB-4A89-AF9C-73DE6D177C14}"/>
    <dgm:cxn modelId="{078F42FD-56E6-496C-AB5C-5BB0D130D7AF}" type="presOf" srcId="{515F30BA-7D0B-49DF-8F7D-9A202664928B}" destId="{E072CF23-EBA5-4B84-BAAB-BCA07E49952D}" srcOrd="0" destOrd="0" presId="urn:microsoft.com/office/officeart/2018/2/layout/IconLabelList"/>
    <dgm:cxn modelId="{729CAF0D-BE36-4A7F-A1B2-0FAB07F37A4F}" type="presParOf" srcId="{E072CF23-EBA5-4B84-BAAB-BCA07E49952D}" destId="{92482955-B4E4-4197-A1B5-D539734B760F}" srcOrd="0" destOrd="0" presId="urn:microsoft.com/office/officeart/2018/2/layout/IconLabelList"/>
    <dgm:cxn modelId="{571FE908-71ED-49B5-88BD-E14D264C4C5F}" type="presParOf" srcId="{92482955-B4E4-4197-A1B5-D539734B760F}" destId="{DAE24DAB-98F0-4E72-A4AE-ED721E8A5208}" srcOrd="0" destOrd="0" presId="urn:microsoft.com/office/officeart/2018/2/layout/IconLabelList"/>
    <dgm:cxn modelId="{BD4D96EB-B85D-45E5-A2D2-62130DD65380}" type="presParOf" srcId="{92482955-B4E4-4197-A1B5-D539734B760F}" destId="{C0380094-9BC9-4988-9B22-879DB575E705}" srcOrd="1" destOrd="0" presId="urn:microsoft.com/office/officeart/2018/2/layout/IconLabelList"/>
    <dgm:cxn modelId="{8BFFE35A-0067-4D17-97C6-D8ACC7E9DCA0}" type="presParOf" srcId="{92482955-B4E4-4197-A1B5-D539734B760F}" destId="{DE668EE5-0CCF-4D1C-8152-D828530A2F6C}" srcOrd="2" destOrd="0" presId="urn:microsoft.com/office/officeart/2018/2/layout/IconLabelList"/>
    <dgm:cxn modelId="{A0E657A1-8248-411D-81CC-BA11AA88DF4A}" type="presParOf" srcId="{E072CF23-EBA5-4B84-BAAB-BCA07E49952D}" destId="{AA723B15-0EA0-4F0A-B7D4-3E168ABA478A}" srcOrd="1" destOrd="0" presId="urn:microsoft.com/office/officeart/2018/2/layout/IconLabelList"/>
    <dgm:cxn modelId="{36E7E9AA-F115-4F42-9ACC-55566D33153A}" type="presParOf" srcId="{E072CF23-EBA5-4B84-BAAB-BCA07E49952D}" destId="{E90A67B8-769F-4110-996E-2248618394A7}" srcOrd="2" destOrd="0" presId="urn:microsoft.com/office/officeart/2018/2/layout/IconLabelList"/>
    <dgm:cxn modelId="{88C3871E-F4FD-4A2E-BBA9-AE9DD1FAB10A}" type="presParOf" srcId="{E90A67B8-769F-4110-996E-2248618394A7}" destId="{BF3F6867-4887-417A-A267-63D863E30B90}" srcOrd="0" destOrd="0" presId="urn:microsoft.com/office/officeart/2018/2/layout/IconLabelList"/>
    <dgm:cxn modelId="{75109BD1-B280-43A5-A483-60AA38784ECA}" type="presParOf" srcId="{E90A67B8-769F-4110-996E-2248618394A7}" destId="{0BCD4446-D0A1-4E0B-900D-B4129D3248B3}" srcOrd="1" destOrd="0" presId="urn:microsoft.com/office/officeart/2018/2/layout/IconLabelList"/>
    <dgm:cxn modelId="{18BDAE5D-2231-452A-83A7-314AB0A13E60}" type="presParOf" srcId="{E90A67B8-769F-4110-996E-2248618394A7}" destId="{DE5A91B8-ED77-47B2-ADAE-E595BF677D94}" srcOrd="2" destOrd="0" presId="urn:microsoft.com/office/officeart/2018/2/layout/IconLabelList"/>
    <dgm:cxn modelId="{31CBAE7C-C566-4F5E-A85D-CDBC6B37360C}" type="presParOf" srcId="{E072CF23-EBA5-4B84-BAAB-BCA07E49952D}" destId="{449EFE82-9F7C-4A49-9A70-CBE06557707F}" srcOrd="3" destOrd="0" presId="urn:microsoft.com/office/officeart/2018/2/layout/IconLabelList"/>
    <dgm:cxn modelId="{F49AA2E6-4307-4745-A34A-CC6B71D39614}" type="presParOf" srcId="{E072CF23-EBA5-4B84-BAAB-BCA07E49952D}" destId="{0B67FCEA-B92D-4FA3-B6FC-C4FFE622D724}" srcOrd="4" destOrd="0" presId="urn:microsoft.com/office/officeart/2018/2/layout/IconLabelList"/>
    <dgm:cxn modelId="{CDDB0125-D56F-40F9-A8EB-68113DD857A5}" type="presParOf" srcId="{0B67FCEA-B92D-4FA3-B6FC-C4FFE622D724}" destId="{C5068B66-D3DF-4488-A9D9-9C2C55F0E3DB}" srcOrd="0" destOrd="0" presId="urn:microsoft.com/office/officeart/2018/2/layout/IconLabelList"/>
    <dgm:cxn modelId="{F9EB609D-7FD9-4B97-A10F-BCF37F8A50A8}" type="presParOf" srcId="{0B67FCEA-B92D-4FA3-B6FC-C4FFE622D724}" destId="{12B81503-60F2-486C-883A-65087FC237F2}" srcOrd="1" destOrd="0" presId="urn:microsoft.com/office/officeart/2018/2/layout/IconLabelList"/>
    <dgm:cxn modelId="{B7589711-B906-48CC-9137-5A6A38467EC8}" type="presParOf" srcId="{0B67FCEA-B92D-4FA3-B6FC-C4FFE622D724}" destId="{99710CE2-2BB6-4938-80EE-9C313C6A559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CFC7E-942E-47C0-9CBA-56D958AE8A16}">
      <dsp:nvSpPr>
        <dsp:cNvPr id="0" name=""/>
        <dsp:cNvSpPr/>
      </dsp:nvSpPr>
      <dsp:spPr>
        <a:xfrm>
          <a:off x="0" y="682"/>
          <a:ext cx="6245265" cy="15965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EBCAD2-0002-4688-A5A9-6A936442B6AF}">
      <dsp:nvSpPr>
        <dsp:cNvPr id="0" name=""/>
        <dsp:cNvSpPr/>
      </dsp:nvSpPr>
      <dsp:spPr>
        <a:xfrm>
          <a:off x="482961" y="359909"/>
          <a:ext cx="878111" cy="8781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E9000C-AF4C-4BAB-A036-A1E902F39048}">
      <dsp:nvSpPr>
        <dsp:cNvPr id="0" name=""/>
        <dsp:cNvSpPr/>
      </dsp:nvSpPr>
      <dsp:spPr>
        <a:xfrm>
          <a:off x="1844034" y="682"/>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977900">
            <a:lnSpc>
              <a:spcPct val="90000"/>
            </a:lnSpc>
            <a:spcBef>
              <a:spcPct val="0"/>
            </a:spcBef>
            <a:spcAft>
              <a:spcPct val="35000"/>
            </a:spcAft>
            <a:buNone/>
          </a:pPr>
          <a:r>
            <a:rPr lang="en-GB" sz="2200" kern="1200"/>
            <a:t>Provide you with the relevant information on how the proposed changes affect your role.</a:t>
          </a:r>
          <a:endParaRPr lang="en-US" sz="2200" kern="1200"/>
        </a:p>
      </dsp:txBody>
      <dsp:txXfrm>
        <a:off x="1844034" y="682"/>
        <a:ext cx="4401230" cy="1596566"/>
      </dsp:txXfrm>
    </dsp:sp>
    <dsp:sp modelId="{04AF5746-1BC3-4F69-BBC2-8E84B44F5974}">
      <dsp:nvSpPr>
        <dsp:cNvPr id="0" name=""/>
        <dsp:cNvSpPr/>
      </dsp:nvSpPr>
      <dsp:spPr>
        <a:xfrm>
          <a:off x="0" y="1996390"/>
          <a:ext cx="6245265" cy="15965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77FD57-2A90-4914-9B61-C6449D60E65F}">
      <dsp:nvSpPr>
        <dsp:cNvPr id="0" name=""/>
        <dsp:cNvSpPr/>
      </dsp:nvSpPr>
      <dsp:spPr>
        <a:xfrm>
          <a:off x="482961" y="2355617"/>
          <a:ext cx="878111" cy="8781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8B7F58-10BB-4D99-B922-9CA702B4444C}">
      <dsp:nvSpPr>
        <dsp:cNvPr id="0" name=""/>
        <dsp:cNvSpPr/>
      </dsp:nvSpPr>
      <dsp:spPr>
        <a:xfrm>
          <a:off x="1844034" y="1996390"/>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977900">
            <a:lnSpc>
              <a:spcPct val="90000"/>
            </a:lnSpc>
            <a:spcBef>
              <a:spcPct val="0"/>
            </a:spcBef>
            <a:spcAft>
              <a:spcPct val="35000"/>
            </a:spcAft>
            <a:buNone/>
          </a:pPr>
          <a:r>
            <a:rPr lang="en-GB" sz="2200" kern="1200" dirty="0"/>
            <a:t>Enable time for discussion with your colleagues and Trade Union Representatives.</a:t>
          </a:r>
          <a:endParaRPr lang="en-US" sz="2200" kern="1200" dirty="0"/>
        </a:p>
      </dsp:txBody>
      <dsp:txXfrm>
        <a:off x="1844034" y="1996390"/>
        <a:ext cx="4401230" cy="1596566"/>
      </dsp:txXfrm>
    </dsp:sp>
    <dsp:sp modelId="{A29503BB-C1D2-4D14-85A7-13768DC3CF95}">
      <dsp:nvSpPr>
        <dsp:cNvPr id="0" name=""/>
        <dsp:cNvSpPr/>
      </dsp:nvSpPr>
      <dsp:spPr>
        <a:xfrm>
          <a:off x="0" y="3992098"/>
          <a:ext cx="6245265" cy="15965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DCE3E6-6B6B-4AC0-A99F-321726F4ED21}">
      <dsp:nvSpPr>
        <dsp:cNvPr id="0" name=""/>
        <dsp:cNvSpPr/>
      </dsp:nvSpPr>
      <dsp:spPr>
        <a:xfrm>
          <a:off x="482961" y="4351325"/>
          <a:ext cx="878111" cy="8781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3B8E22-6DE5-463C-B463-00FA9FF95274}">
      <dsp:nvSpPr>
        <dsp:cNvPr id="0" name=""/>
        <dsp:cNvSpPr/>
      </dsp:nvSpPr>
      <dsp:spPr>
        <a:xfrm>
          <a:off x="1844034" y="3992098"/>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977900">
            <a:lnSpc>
              <a:spcPct val="90000"/>
            </a:lnSpc>
            <a:spcBef>
              <a:spcPct val="0"/>
            </a:spcBef>
            <a:spcAft>
              <a:spcPct val="35000"/>
            </a:spcAft>
            <a:buNone/>
          </a:pPr>
          <a:r>
            <a:rPr lang="en-GB" sz="2200" kern="1200" dirty="0"/>
            <a:t>Share the FAQs and answer any additional questions that you may have. </a:t>
          </a:r>
          <a:endParaRPr lang="en-US" sz="2200" kern="1200" dirty="0"/>
        </a:p>
      </dsp:txBody>
      <dsp:txXfrm>
        <a:off x="1844034" y="3992098"/>
        <a:ext cx="4401230" cy="15965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DD234D-3F29-46AC-BC08-73884A0ADC15}">
      <dsp:nvSpPr>
        <dsp:cNvPr id="0" name=""/>
        <dsp:cNvSpPr/>
      </dsp:nvSpPr>
      <dsp:spPr>
        <a:xfrm>
          <a:off x="0" y="43254"/>
          <a:ext cx="4828172" cy="188746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Following a Committee decision in September 2019, a plan was devised to realign intensive ASN systems and services including pupil support, staff resource and training.</a:t>
          </a:r>
          <a:endParaRPr lang="en-US" sz="1600" kern="1200" dirty="0"/>
        </a:p>
      </dsp:txBody>
      <dsp:txXfrm>
        <a:off x="92138" y="135392"/>
        <a:ext cx="4643896" cy="1703189"/>
      </dsp:txXfrm>
    </dsp:sp>
    <dsp:sp modelId="{BF168140-17CF-4A35-8730-F0A8CC410244}">
      <dsp:nvSpPr>
        <dsp:cNvPr id="0" name=""/>
        <dsp:cNvSpPr/>
      </dsp:nvSpPr>
      <dsp:spPr>
        <a:xfrm>
          <a:off x="0" y="1968160"/>
          <a:ext cx="4828172" cy="1887465"/>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Underpinning this work was GIRFEC and the statutory duty of the local authority to enable every learner to reach their full potential. </a:t>
          </a:r>
        </a:p>
        <a:p>
          <a:pPr marL="0" lvl="0" indent="0" algn="l" defTabSz="711200">
            <a:lnSpc>
              <a:spcPct val="90000"/>
            </a:lnSpc>
            <a:spcBef>
              <a:spcPct val="0"/>
            </a:spcBef>
            <a:spcAft>
              <a:spcPct val="35000"/>
            </a:spcAft>
            <a:buNone/>
          </a:pPr>
          <a:endParaRPr lang="en-GB" sz="1600" kern="1200" dirty="0"/>
        </a:p>
        <a:p>
          <a:pPr marL="0" lvl="0" indent="0" algn="l" defTabSz="711200">
            <a:lnSpc>
              <a:spcPct val="90000"/>
            </a:lnSpc>
            <a:spcBef>
              <a:spcPct val="0"/>
            </a:spcBef>
            <a:spcAft>
              <a:spcPct val="35000"/>
            </a:spcAft>
            <a:buNone/>
          </a:pPr>
          <a:endParaRPr lang="en-US" sz="1600" kern="1200" dirty="0"/>
        </a:p>
      </dsp:txBody>
      <dsp:txXfrm>
        <a:off x="92138" y="2060298"/>
        <a:ext cx="4643896" cy="1703189"/>
      </dsp:txXfrm>
    </dsp:sp>
    <dsp:sp modelId="{204A702B-A080-4878-946A-FB3DE591DA40}">
      <dsp:nvSpPr>
        <dsp:cNvPr id="0" name=""/>
        <dsp:cNvSpPr/>
      </dsp:nvSpPr>
      <dsp:spPr>
        <a:xfrm>
          <a:off x="0" y="3893066"/>
          <a:ext cx="4828172" cy="1887465"/>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i="0" kern="1200" dirty="0">
              <a:latin typeface="Calibri" panose="020F0502020204030204" pitchFamily="34" charset="0"/>
              <a:ea typeface="Calibri" panose="020F0502020204030204" pitchFamily="34" charset="0"/>
              <a:cs typeface="Calibri" panose="020F0502020204030204" pitchFamily="34" charset="0"/>
            </a:rPr>
            <a:t>It was recognised there was a need</a:t>
          </a:r>
          <a:r>
            <a:rPr lang="en-GB" sz="1400" i="0" kern="1200" dirty="0">
              <a:effectLst/>
              <a:latin typeface="Calibri" panose="020F0502020204030204" pitchFamily="34" charset="0"/>
              <a:ea typeface="Calibri" panose="020F0502020204030204" pitchFamily="34" charset="0"/>
              <a:cs typeface="Calibri" panose="020F0502020204030204" pitchFamily="34" charset="0"/>
            </a:rPr>
            <a:t> to improve the professional</a:t>
          </a:r>
          <a:r>
            <a:rPr lang="en-GB" sz="1400" i="0" kern="1200" dirty="0">
              <a:latin typeface="Calibri" panose="020F0502020204030204" pitchFamily="34" charset="0"/>
              <a:ea typeface="Calibri" panose="020F0502020204030204" pitchFamily="34" charset="0"/>
              <a:cs typeface="Calibri" panose="020F0502020204030204" pitchFamily="34" charset="0"/>
            </a:rPr>
            <a:t> </a:t>
          </a:r>
          <a:r>
            <a:rPr lang="en-GB" sz="1400" i="0" kern="1200" dirty="0">
              <a:effectLst/>
              <a:latin typeface="Calibri" panose="020F0502020204030204" pitchFamily="34" charset="0"/>
              <a:ea typeface="Calibri" panose="020F0502020204030204" pitchFamily="34" charset="0"/>
              <a:cs typeface="Calibri" panose="020F0502020204030204" pitchFamily="34" charset="0"/>
            </a:rPr>
            <a:t>status and career opportunities for the pupil support </a:t>
          </a:r>
          <a:r>
            <a:rPr lang="en-GB" sz="1400" i="0" kern="1200" dirty="0">
              <a:latin typeface="Calibri" panose="020F0502020204030204" pitchFamily="34" charset="0"/>
              <a:ea typeface="Calibri" panose="020F0502020204030204" pitchFamily="34" charset="0"/>
              <a:cs typeface="Calibri" panose="020F0502020204030204" pitchFamily="34" charset="0"/>
            </a:rPr>
            <a:t>staff within ASN.  These improvements included:</a:t>
          </a:r>
        </a:p>
        <a:p>
          <a:pPr marL="0" lvl="0" indent="0" algn="l" defTabSz="622300">
            <a:lnSpc>
              <a:spcPct val="90000"/>
            </a:lnSpc>
            <a:spcBef>
              <a:spcPct val="0"/>
            </a:spcBef>
            <a:spcAft>
              <a:spcPct val="35000"/>
            </a:spcAft>
            <a:buNone/>
          </a:pPr>
          <a:r>
            <a:rPr lang="en-GB" sz="1400" i="0" kern="1200" dirty="0">
              <a:latin typeface="Calibri" panose="020F0502020204030204" pitchFamily="34" charset="0"/>
              <a:ea typeface="Calibri" panose="020F0502020204030204" pitchFamily="34" charset="0"/>
              <a:cs typeface="Calibri" panose="020F0502020204030204" pitchFamily="34" charset="0"/>
            </a:rPr>
            <a:t>T</a:t>
          </a:r>
          <a:r>
            <a:rPr lang="en-GB" sz="1400" i="0" kern="1200" dirty="0">
              <a:effectLst/>
              <a:latin typeface="Calibri" panose="020F0502020204030204" pitchFamily="34" charset="0"/>
              <a:ea typeface="Calibri" panose="020F0502020204030204" pitchFamily="34" charset="0"/>
              <a:cs typeface="Calibri" panose="020F0502020204030204" pitchFamily="34" charset="0"/>
            </a:rPr>
            <a:t>he creation of a career pathway</a:t>
          </a:r>
        </a:p>
        <a:p>
          <a:pPr marL="0" lvl="0" indent="0" algn="l" defTabSz="622300">
            <a:lnSpc>
              <a:spcPct val="90000"/>
            </a:lnSpc>
            <a:spcBef>
              <a:spcPct val="0"/>
            </a:spcBef>
            <a:spcAft>
              <a:spcPct val="35000"/>
            </a:spcAft>
            <a:buNone/>
          </a:pPr>
          <a:r>
            <a:rPr lang="en-GB" sz="1400" i="0" kern="1200" dirty="0">
              <a:effectLst/>
              <a:latin typeface="Calibri" panose="020F0502020204030204" pitchFamily="34" charset="0"/>
              <a:ea typeface="Calibri" panose="020F0502020204030204" pitchFamily="34" charset="0"/>
              <a:cs typeface="Calibri" panose="020F0502020204030204" pitchFamily="34" charset="0"/>
            </a:rPr>
            <a:t>Revised  job-descriptions, roles and responsibilities</a:t>
          </a:r>
          <a:endParaRPr lang="en-GB" sz="1400" i="0" kern="1200" dirty="0">
            <a:latin typeface="Calibri" panose="020F0502020204030204" pitchFamily="34" charset="0"/>
            <a:ea typeface="Calibri" panose="020F0502020204030204" pitchFamily="34" charset="0"/>
            <a:cs typeface="Calibri" panose="020F0502020204030204" pitchFamily="34" charset="0"/>
          </a:endParaRPr>
        </a:p>
        <a:p>
          <a:pPr marL="0" lvl="0" indent="0" algn="l" defTabSz="622300">
            <a:lnSpc>
              <a:spcPct val="90000"/>
            </a:lnSpc>
            <a:spcBef>
              <a:spcPct val="0"/>
            </a:spcBef>
            <a:spcAft>
              <a:spcPct val="35000"/>
            </a:spcAft>
            <a:buNone/>
          </a:pPr>
          <a:r>
            <a:rPr lang="en-GB" sz="1400" i="0" kern="1200" dirty="0">
              <a:effectLst/>
              <a:latin typeface="Calibri" panose="020F0502020204030204" pitchFamily="34" charset="0"/>
              <a:ea typeface="Calibri" panose="020F0502020204030204" pitchFamily="34" charset="0"/>
              <a:cs typeface="Calibri" panose="020F0502020204030204" pitchFamily="34" charset="0"/>
            </a:rPr>
            <a:t>A programme of training </a:t>
          </a:r>
          <a:r>
            <a:rPr lang="en-GB" sz="1400" i="0" kern="1200" dirty="0">
              <a:latin typeface="Calibri" panose="020F0502020204030204" pitchFamily="34" charset="0"/>
              <a:ea typeface="Calibri" panose="020F0502020204030204" pitchFamily="34" charset="0"/>
              <a:cs typeface="Calibri" panose="020F0502020204030204" pitchFamily="34" charset="0"/>
            </a:rPr>
            <a:t>and opportunities </a:t>
          </a:r>
          <a:r>
            <a:rPr lang="en-GB" sz="1400" i="0" kern="1200" dirty="0">
              <a:effectLst/>
              <a:latin typeface="Calibri" panose="020F0502020204030204" pitchFamily="34" charset="0"/>
              <a:ea typeface="Calibri" panose="020F0502020204030204" pitchFamily="34" charset="0"/>
              <a:cs typeface="Calibri" panose="020F0502020204030204" pitchFamily="34" charset="0"/>
            </a:rPr>
            <a:t>to support professional development.</a:t>
          </a:r>
          <a:endParaRPr lang="en-GB" sz="1400" i="0" kern="1200" dirty="0">
            <a:latin typeface="Calibri" panose="020F0502020204030204" pitchFamily="34" charset="0"/>
            <a:ea typeface="Calibri" panose="020F0502020204030204" pitchFamily="34" charset="0"/>
            <a:cs typeface="Calibri" panose="020F0502020204030204" pitchFamily="34" charset="0"/>
          </a:endParaRPr>
        </a:p>
      </dsp:txBody>
      <dsp:txXfrm>
        <a:off x="92138" y="3985204"/>
        <a:ext cx="4643896" cy="17031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1700DE-03B6-4B41-897C-62E73979177D}">
      <dsp:nvSpPr>
        <dsp:cNvPr id="0" name=""/>
        <dsp:cNvSpPr/>
      </dsp:nvSpPr>
      <dsp:spPr>
        <a:xfrm>
          <a:off x="2668780" y="533977"/>
          <a:ext cx="411824" cy="91440"/>
        </a:xfrm>
        <a:custGeom>
          <a:avLst/>
          <a:gdLst/>
          <a:ahLst/>
          <a:cxnLst/>
          <a:rect l="0" t="0" r="0" b="0"/>
          <a:pathLst>
            <a:path>
              <a:moveTo>
                <a:pt x="0" y="45720"/>
              </a:moveTo>
              <a:lnTo>
                <a:pt x="411824"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3631" y="577483"/>
        <a:ext cx="22121" cy="4428"/>
      </dsp:txXfrm>
    </dsp:sp>
    <dsp:sp modelId="{6EE01ACD-C7AD-4DA6-809F-510CAFC8996F}">
      <dsp:nvSpPr>
        <dsp:cNvPr id="0" name=""/>
        <dsp:cNvSpPr/>
      </dsp:nvSpPr>
      <dsp:spPr>
        <a:xfrm>
          <a:off x="746996" y="2622"/>
          <a:ext cx="1923583" cy="115415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Supervise teaching and learning activities and promote positive attitudes and behaviours.</a:t>
          </a:r>
          <a:endParaRPr lang="en-US" sz="1200" kern="1200" dirty="0"/>
        </a:p>
      </dsp:txBody>
      <dsp:txXfrm>
        <a:off x="746996" y="2622"/>
        <a:ext cx="1923583" cy="1154150"/>
      </dsp:txXfrm>
    </dsp:sp>
    <dsp:sp modelId="{EEB9C0E8-E6E2-4C2E-8911-ADA4BD10EA0A}">
      <dsp:nvSpPr>
        <dsp:cNvPr id="0" name=""/>
        <dsp:cNvSpPr/>
      </dsp:nvSpPr>
      <dsp:spPr>
        <a:xfrm>
          <a:off x="5034787" y="533977"/>
          <a:ext cx="411824" cy="91440"/>
        </a:xfrm>
        <a:custGeom>
          <a:avLst/>
          <a:gdLst/>
          <a:ahLst/>
          <a:cxnLst/>
          <a:rect l="0" t="0" r="0" b="0"/>
          <a:pathLst>
            <a:path>
              <a:moveTo>
                <a:pt x="0" y="45720"/>
              </a:moveTo>
              <a:lnTo>
                <a:pt x="411824"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39" y="577483"/>
        <a:ext cx="22121" cy="4428"/>
      </dsp:txXfrm>
    </dsp:sp>
    <dsp:sp modelId="{DB632E75-B788-4040-973E-7089A520429D}">
      <dsp:nvSpPr>
        <dsp:cNvPr id="0" name=""/>
        <dsp:cNvSpPr/>
      </dsp:nvSpPr>
      <dsp:spPr>
        <a:xfrm>
          <a:off x="3113004" y="2622"/>
          <a:ext cx="1923583" cy="115415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Assist with individual and group support.</a:t>
          </a:r>
          <a:endParaRPr lang="en-US" sz="1200" kern="1200"/>
        </a:p>
      </dsp:txBody>
      <dsp:txXfrm>
        <a:off x="3113004" y="2622"/>
        <a:ext cx="1923583" cy="1154150"/>
      </dsp:txXfrm>
    </dsp:sp>
    <dsp:sp modelId="{C8569CE5-D950-4052-B69E-9C19010E599E}">
      <dsp:nvSpPr>
        <dsp:cNvPr id="0" name=""/>
        <dsp:cNvSpPr/>
      </dsp:nvSpPr>
      <dsp:spPr>
        <a:xfrm>
          <a:off x="7400795" y="533977"/>
          <a:ext cx="411824" cy="91440"/>
        </a:xfrm>
        <a:custGeom>
          <a:avLst/>
          <a:gdLst/>
          <a:ahLst/>
          <a:cxnLst/>
          <a:rect l="0" t="0" r="0" b="0"/>
          <a:pathLst>
            <a:path>
              <a:moveTo>
                <a:pt x="0" y="45720"/>
              </a:moveTo>
              <a:lnTo>
                <a:pt x="411824" y="45720"/>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5647" y="577483"/>
        <a:ext cx="22121" cy="4428"/>
      </dsp:txXfrm>
    </dsp:sp>
    <dsp:sp modelId="{CC288EE8-FC44-47D5-91D4-866967C915B6}">
      <dsp:nvSpPr>
        <dsp:cNvPr id="0" name=""/>
        <dsp:cNvSpPr/>
      </dsp:nvSpPr>
      <dsp:spPr>
        <a:xfrm>
          <a:off x="5479012" y="2622"/>
          <a:ext cx="1923583" cy="1154150"/>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Support pupils with common medical conditions such as asthma, diabetes, epilepsy etc in line with pupil’s health care plan.   </a:t>
          </a:r>
          <a:endParaRPr lang="en-US" sz="1200" kern="1200" dirty="0"/>
        </a:p>
      </dsp:txBody>
      <dsp:txXfrm>
        <a:off x="5479012" y="2622"/>
        <a:ext cx="1923583" cy="1154150"/>
      </dsp:txXfrm>
    </dsp:sp>
    <dsp:sp modelId="{526FF13F-3830-4FC0-96F2-A3CD440F9E90}">
      <dsp:nvSpPr>
        <dsp:cNvPr id="0" name=""/>
        <dsp:cNvSpPr/>
      </dsp:nvSpPr>
      <dsp:spPr>
        <a:xfrm>
          <a:off x="1708788" y="1154972"/>
          <a:ext cx="7098023" cy="411824"/>
        </a:xfrm>
        <a:custGeom>
          <a:avLst/>
          <a:gdLst/>
          <a:ahLst/>
          <a:cxnLst/>
          <a:rect l="0" t="0" r="0" b="0"/>
          <a:pathLst>
            <a:path>
              <a:moveTo>
                <a:pt x="7098023" y="0"/>
              </a:moveTo>
              <a:lnTo>
                <a:pt x="7098023" y="223012"/>
              </a:lnTo>
              <a:lnTo>
                <a:pt x="0" y="223012"/>
              </a:lnTo>
              <a:lnTo>
                <a:pt x="0" y="411824"/>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0005" y="1358670"/>
        <a:ext cx="355589" cy="4428"/>
      </dsp:txXfrm>
    </dsp:sp>
    <dsp:sp modelId="{7B3BC128-F60F-4D6C-8ED1-14AED4881455}">
      <dsp:nvSpPr>
        <dsp:cNvPr id="0" name=""/>
        <dsp:cNvSpPr/>
      </dsp:nvSpPr>
      <dsp:spPr>
        <a:xfrm>
          <a:off x="7845019" y="2622"/>
          <a:ext cx="1923583" cy="115415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Undertake the appropriate training necessary to carry out the relevant health care and moving and handling procedures. </a:t>
          </a:r>
          <a:endParaRPr lang="en-US" sz="1200" kern="1200" dirty="0"/>
        </a:p>
      </dsp:txBody>
      <dsp:txXfrm>
        <a:off x="7845019" y="2622"/>
        <a:ext cx="1923583" cy="1154150"/>
      </dsp:txXfrm>
    </dsp:sp>
    <dsp:sp modelId="{F5FAAB59-3009-4C73-A96D-E6ADE628D0EC}">
      <dsp:nvSpPr>
        <dsp:cNvPr id="0" name=""/>
        <dsp:cNvSpPr/>
      </dsp:nvSpPr>
      <dsp:spPr>
        <a:xfrm>
          <a:off x="2668780" y="2130552"/>
          <a:ext cx="411824" cy="91440"/>
        </a:xfrm>
        <a:custGeom>
          <a:avLst/>
          <a:gdLst/>
          <a:ahLst/>
          <a:cxnLst/>
          <a:rect l="0" t="0" r="0" b="0"/>
          <a:pathLst>
            <a:path>
              <a:moveTo>
                <a:pt x="0" y="45720"/>
              </a:moveTo>
              <a:lnTo>
                <a:pt x="411824"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3631" y="2174057"/>
        <a:ext cx="22121" cy="4428"/>
      </dsp:txXfrm>
    </dsp:sp>
    <dsp:sp modelId="{22EC73DB-0593-4821-93DA-8CAE6707A135}">
      <dsp:nvSpPr>
        <dsp:cNvPr id="0" name=""/>
        <dsp:cNvSpPr/>
      </dsp:nvSpPr>
      <dsp:spPr>
        <a:xfrm>
          <a:off x="746996" y="1599196"/>
          <a:ext cx="1923583" cy="1154150"/>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Use digital technologies to support learning. </a:t>
          </a:r>
          <a:endParaRPr lang="en-US" sz="1200" kern="1200"/>
        </a:p>
      </dsp:txBody>
      <dsp:txXfrm>
        <a:off x="746996" y="1599196"/>
        <a:ext cx="1923583" cy="1154150"/>
      </dsp:txXfrm>
    </dsp:sp>
    <dsp:sp modelId="{F3D4DB61-2EF5-444E-9AFD-709EA7CDD0B6}">
      <dsp:nvSpPr>
        <dsp:cNvPr id="0" name=""/>
        <dsp:cNvSpPr/>
      </dsp:nvSpPr>
      <dsp:spPr>
        <a:xfrm>
          <a:off x="5034787" y="2130552"/>
          <a:ext cx="411824" cy="91440"/>
        </a:xfrm>
        <a:custGeom>
          <a:avLst/>
          <a:gdLst/>
          <a:ahLst/>
          <a:cxnLst/>
          <a:rect l="0" t="0" r="0" b="0"/>
          <a:pathLst>
            <a:path>
              <a:moveTo>
                <a:pt x="0" y="45720"/>
              </a:moveTo>
              <a:lnTo>
                <a:pt x="411824"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39" y="2174057"/>
        <a:ext cx="22121" cy="4428"/>
      </dsp:txXfrm>
    </dsp:sp>
    <dsp:sp modelId="{C983FE75-81D8-4B9F-B9BC-B30910A7CD72}">
      <dsp:nvSpPr>
        <dsp:cNvPr id="0" name=""/>
        <dsp:cNvSpPr/>
      </dsp:nvSpPr>
      <dsp:spPr>
        <a:xfrm>
          <a:off x="3113004" y="1599196"/>
          <a:ext cx="1923583" cy="115415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Assist with educational visits and field trips. </a:t>
          </a:r>
          <a:endParaRPr lang="en-US" sz="1200" kern="1200"/>
        </a:p>
      </dsp:txBody>
      <dsp:txXfrm>
        <a:off x="3113004" y="1599196"/>
        <a:ext cx="1923583" cy="1154150"/>
      </dsp:txXfrm>
    </dsp:sp>
    <dsp:sp modelId="{92D95F78-8193-4846-9E1C-3825B258F63A}">
      <dsp:nvSpPr>
        <dsp:cNvPr id="0" name=""/>
        <dsp:cNvSpPr/>
      </dsp:nvSpPr>
      <dsp:spPr>
        <a:xfrm>
          <a:off x="7400795" y="2130552"/>
          <a:ext cx="411824" cy="91440"/>
        </a:xfrm>
        <a:custGeom>
          <a:avLst/>
          <a:gdLst/>
          <a:ahLst/>
          <a:cxnLst/>
          <a:rect l="0" t="0" r="0" b="0"/>
          <a:pathLst>
            <a:path>
              <a:moveTo>
                <a:pt x="0" y="45720"/>
              </a:moveTo>
              <a:lnTo>
                <a:pt x="411824"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5647" y="2174057"/>
        <a:ext cx="22121" cy="4428"/>
      </dsp:txXfrm>
    </dsp:sp>
    <dsp:sp modelId="{39595973-419B-4107-8A9E-389F3793FF7C}">
      <dsp:nvSpPr>
        <dsp:cNvPr id="0" name=""/>
        <dsp:cNvSpPr/>
      </dsp:nvSpPr>
      <dsp:spPr>
        <a:xfrm>
          <a:off x="5479012" y="1599196"/>
          <a:ext cx="1923583" cy="115415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Promote positive behaviours and supervise pupils across the school environment.</a:t>
          </a:r>
          <a:endParaRPr lang="en-US" sz="1200" kern="1200"/>
        </a:p>
      </dsp:txBody>
      <dsp:txXfrm>
        <a:off x="5479012" y="1599196"/>
        <a:ext cx="1923583" cy="1154150"/>
      </dsp:txXfrm>
    </dsp:sp>
    <dsp:sp modelId="{41BA8FFA-5643-4A6A-BCE7-FCB5A8D632B3}">
      <dsp:nvSpPr>
        <dsp:cNvPr id="0" name=""/>
        <dsp:cNvSpPr/>
      </dsp:nvSpPr>
      <dsp:spPr>
        <a:xfrm>
          <a:off x="1708788" y="2751547"/>
          <a:ext cx="7098023" cy="411824"/>
        </a:xfrm>
        <a:custGeom>
          <a:avLst/>
          <a:gdLst/>
          <a:ahLst/>
          <a:cxnLst/>
          <a:rect l="0" t="0" r="0" b="0"/>
          <a:pathLst>
            <a:path>
              <a:moveTo>
                <a:pt x="7098023" y="0"/>
              </a:moveTo>
              <a:lnTo>
                <a:pt x="7098023" y="223012"/>
              </a:lnTo>
              <a:lnTo>
                <a:pt x="0" y="223012"/>
              </a:lnTo>
              <a:lnTo>
                <a:pt x="0" y="411824"/>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0005" y="2955244"/>
        <a:ext cx="355589" cy="4428"/>
      </dsp:txXfrm>
    </dsp:sp>
    <dsp:sp modelId="{5A2A575A-3BAF-4F25-9CC7-0927C677245C}">
      <dsp:nvSpPr>
        <dsp:cNvPr id="0" name=""/>
        <dsp:cNvSpPr/>
      </dsp:nvSpPr>
      <dsp:spPr>
        <a:xfrm>
          <a:off x="7845019" y="1599196"/>
          <a:ext cx="1923583" cy="1154150"/>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Assist with the completion of administrative tasks.</a:t>
          </a:r>
          <a:endParaRPr lang="en-US" sz="1200" kern="1200"/>
        </a:p>
      </dsp:txBody>
      <dsp:txXfrm>
        <a:off x="7845019" y="1599196"/>
        <a:ext cx="1923583" cy="1154150"/>
      </dsp:txXfrm>
    </dsp:sp>
    <dsp:sp modelId="{17F2B23A-7142-4F54-B0C3-DC4BFAA9DCA7}">
      <dsp:nvSpPr>
        <dsp:cNvPr id="0" name=""/>
        <dsp:cNvSpPr/>
      </dsp:nvSpPr>
      <dsp:spPr>
        <a:xfrm>
          <a:off x="2668780" y="3727126"/>
          <a:ext cx="411824" cy="91440"/>
        </a:xfrm>
        <a:custGeom>
          <a:avLst/>
          <a:gdLst/>
          <a:ahLst/>
          <a:cxnLst/>
          <a:rect l="0" t="0" r="0" b="0"/>
          <a:pathLst>
            <a:path>
              <a:moveTo>
                <a:pt x="0" y="45720"/>
              </a:moveTo>
              <a:lnTo>
                <a:pt x="411824"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3631" y="3770632"/>
        <a:ext cx="22121" cy="4428"/>
      </dsp:txXfrm>
    </dsp:sp>
    <dsp:sp modelId="{315E59E5-941C-4C11-B6A9-D90B54E3E7D6}">
      <dsp:nvSpPr>
        <dsp:cNvPr id="0" name=""/>
        <dsp:cNvSpPr/>
      </dsp:nvSpPr>
      <dsp:spPr>
        <a:xfrm>
          <a:off x="746996" y="3195771"/>
          <a:ext cx="1923583" cy="115415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Carry out routine administrative tasks including school meal orders, money collection, stock ordering and the updating and filing of records. </a:t>
          </a:r>
          <a:endParaRPr lang="en-US" sz="1200" kern="1200" dirty="0"/>
        </a:p>
      </dsp:txBody>
      <dsp:txXfrm>
        <a:off x="746996" y="3195771"/>
        <a:ext cx="1923583" cy="1154150"/>
      </dsp:txXfrm>
    </dsp:sp>
    <dsp:sp modelId="{3B4BD796-E019-4FFC-B181-2D93FFBDE76D}">
      <dsp:nvSpPr>
        <dsp:cNvPr id="0" name=""/>
        <dsp:cNvSpPr/>
      </dsp:nvSpPr>
      <dsp:spPr>
        <a:xfrm>
          <a:off x="5034787" y="3727126"/>
          <a:ext cx="411824" cy="91440"/>
        </a:xfrm>
        <a:custGeom>
          <a:avLst/>
          <a:gdLst/>
          <a:ahLst/>
          <a:cxnLst/>
          <a:rect l="0" t="0" r="0" b="0"/>
          <a:pathLst>
            <a:path>
              <a:moveTo>
                <a:pt x="0" y="45720"/>
              </a:moveTo>
              <a:lnTo>
                <a:pt x="411824"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39" y="3770632"/>
        <a:ext cx="22121" cy="4428"/>
      </dsp:txXfrm>
    </dsp:sp>
    <dsp:sp modelId="{F9ABA903-71CA-4055-87EC-A04456017199}">
      <dsp:nvSpPr>
        <dsp:cNvPr id="0" name=""/>
        <dsp:cNvSpPr/>
      </dsp:nvSpPr>
      <dsp:spPr>
        <a:xfrm>
          <a:off x="3113004" y="3195771"/>
          <a:ext cx="1923583" cy="1154150"/>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a:t>Provide personal care to pupils requiring intimate care.</a:t>
          </a:r>
          <a:endParaRPr lang="en-US" sz="1200" kern="1200"/>
        </a:p>
      </dsp:txBody>
      <dsp:txXfrm>
        <a:off x="3113004" y="3195771"/>
        <a:ext cx="1923583" cy="1154150"/>
      </dsp:txXfrm>
    </dsp:sp>
    <dsp:sp modelId="{69B590AB-39CA-4A1A-8A87-1EB7F12A6BCC}">
      <dsp:nvSpPr>
        <dsp:cNvPr id="0" name=""/>
        <dsp:cNvSpPr/>
      </dsp:nvSpPr>
      <dsp:spPr>
        <a:xfrm>
          <a:off x="5479012" y="3195771"/>
          <a:ext cx="1923583" cy="115415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257" tIns="98940" rIns="94257" bIns="98940" numCol="1" spcCol="1270" anchor="ctr" anchorCtr="0">
          <a:noAutofit/>
        </a:bodyPr>
        <a:lstStyle/>
        <a:p>
          <a:pPr marL="0" lvl="0" indent="0" algn="ctr" defTabSz="533400">
            <a:lnSpc>
              <a:spcPct val="90000"/>
            </a:lnSpc>
            <a:spcBef>
              <a:spcPct val="0"/>
            </a:spcBef>
            <a:spcAft>
              <a:spcPct val="35000"/>
            </a:spcAft>
            <a:buNone/>
          </a:pPr>
          <a:r>
            <a:rPr lang="en-GB" sz="1200" b="0" i="0" kern="1200" dirty="0"/>
            <a:t>Undertake the appropriate training necessary to carry out health care procedures as identified by the Integrated Community Children’s Nursing Service* </a:t>
          </a:r>
          <a:endParaRPr lang="en-US" sz="1200" kern="1200" dirty="0"/>
        </a:p>
      </dsp:txBody>
      <dsp:txXfrm>
        <a:off x="5479012" y="3195771"/>
        <a:ext cx="1923583" cy="11541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629C96-9D58-4C47-B71F-31DFCC8271AB}">
      <dsp:nvSpPr>
        <dsp:cNvPr id="0" name=""/>
        <dsp:cNvSpPr/>
      </dsp:nvSpPr>
      <dsp:spPr>
        <a:xfrm>
          <a:off x="3323664" y="834988"/>
          <a:ext cx="643158" cy="91440"/>
        </a:xfrm>
        <a:custGeom>
          <a:avLst/>
          <a:gdLst/>
          <a:ahLst/>
          <a:cxnLst/>
          <a:rect l="0" t="0" r="0" b="0"/>
          <a:pathLst>
            <a:path>
              <a:moveTo>
                <a:pt x="0" y="45720"/>
              </a:moveTo>
              <a:lnTo>
                <a:pt x="643158"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628399" y="877339"/>
        <a:ext cx="33687" cy="6737"/>
      </dsp:txXfrm>
    </dsp:sp>
    <dsp:sp modelId="{F403286A-0AFB-4AF9-8CF5-1512DF1C319D}">
      <dsp:nvSpPr>
        <dsp:cNvPr id="0" name=""/>
        <dsp:cNvSpPr/>
      </dsp:nvSpPr>
      <dsp:spPr>
        <a:xfrm>
          <a:off x="396080" y="1893"/>
          <a:ext cx="2929383" cy="175763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Modern Apprentice (SVQ2/3)</a:t>
          </a:r>
        </a:p>
      </dsp:txBody>
      <dsp:txXfrm>
        <a:off x="396080" y="1893"/>
        <a:ext cx="2929383" cy="1757630"/>
      </dsp:txXfrm>
    </dsp:sp>
    <dsp:sp modelId="{AB992899-37A0-428B-96FA-0D39F1EBFBCF}">
      <dsp:nvSpPr>
        <dsp:cNvPr id="0" name=""/>
        <dsp:cNvSpPr/>
      </dsp:nvSpPr>
      <dsp:spPr>
        <a:xfrm>
          <a:off x="6926806" y="834988"/>
          <a:ext cx="643158" cy="91440"/>
        </a:xfrm>
        <a:custGeom>
          <a:avLst/>
          <a:gdLst/>
          <a:ahLst/>
          <a:cxnLst/>
          <a:rect l="0" t="0" r="0" b="0"/>
          <a:pathLst>
            <a:path>
              <a:moveTo>
                <a:pt x="0" y="45720"/>
              </a:moveTo>
              <a:lnTo>
                <a:pt x="643158" y="45720"/>
              </a:lnTo>
            </a:path>
          </a:pathLst>
        </a:custGeom>
        <a:noFill/>
        <a:ln w="12700" cap="flat" cmpd="sng" algn="ctr">
          <a:solidFill>
            <a:schemeClr val="accent5">
              <a:hueOff val="-4050717"/>
              <a:satOff val="-275"/>
              <a:lumOff val="65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7231541" y="877339"/>
        <a:ext cx="33687" cy="6737"/>
      </dsp:txXfrm>
    </dsp:sp>
    <dsp:sp modelId="{2C017422-762F-412E-B852-133F040DEAC4}">
      <dsp:nvSpPr>
        <dsp:cNvPr id="0" name=""/>
        <dsp:cNvSpPr/>
      </dsp:nvSpPr>
      <dsp:spPr>
        <a:xfrm>
          <a:off x="3999222" y="1893"/>
          <a:ext cx="2929383" cy="1757630"/>
        </a:xfrm>
        <a:prstGeom prst="rect">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endParaRPr lang="en-GB" sz="2700" b="1" kern="1200">
            <a:latin typeface="Calibri" panose="020F0502020204030204" pitchFamily="34" charset="0"/>
            <a:cs typeface="Calibri" panose="020F0502020204030204" pitchFamily="34" charset="0"/>
          </a:endParaRPr>
        </a:p>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Learning Support Assistant (NLC2)</a:t>
          </a:r>
        </a:p>
      </dsp:txBody>
      <dsp:txXfrm>
        <a:off x="3999222" y="1893"/>
        <a:ext cx="2929383" cy="1757630"/>
      </dsp:txXfrm>
    </dsp:sp>
    <dsp:sp modelId="{C6BE342F-4941-480A-83FC-C9BEF4212CE8}">
      <dsp:nvSpPr>
        <dsp:cNvPr id="0" name=""/>
        <dsp:cNvSpPr/>
      </dsp:nvSpPr>
      <dsp:spPr>
        <a:xfrm>
          <a:off x="1860772" y="1757723"/>
          <a:ext cx="7206284" cy="643158"/>
        </a:xfrm>
        <a:custGeom>
          <a:avLst/>
          <a:gdLst/>
          <a:ahLst/>
          <a:cxnLst/>
          <a:rect l="0" t="0" r="0" b="0"/>
          <a:pathLst>
            <a:path>
              <a:moveTo>
                <a:pt x="7206284" y="0"/>
              </a:moveTo>
              <a:lnTo>
                <a:pt x="7206284" y="338679"/>
              </a:lnTo>
              <a:lnTo>
                <a:pt x="0" y="338679"/>
              </a:lnTo>
              <a:lnTo>
                <a:pt x="0" y="643158"/>
              </a:lnTo>
            </a:path>
          </a:pathLst>
        </a:custGeom>
        <a:noFill/>
        <a:ln w="12700" cap="flat" cmpd="sng" algn="ctr">
          <a:solidFill>
            <a:schemeClr val="accent5">
              <a:hueOff val="-8101434"/>
              <a:satOff val="-551"/>
              <a:lumOff val="130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282971" y="2075933"/>
        <a:ext cx="361885" cy="6737"/>
      </dsp:txXfrm>
    </dsp:sp>
    <dsp:sp modelId="{D9D139DC-1D0C-41BB-93BF-DAE534177973}">
      <dsp:nvSpPr>
        <dsp:cNvPr id="0" name=""/>
        <dsp:cNvSpPr/>
      </dsp:nvSpPr>
      <dsp:spPr>
        <a:xfrm>
          <a:off x="7602364" y="1893"/>
          <a:ext cx="2929383" cy="1757630"/>
        </a:xfrm>
        <a:prstGeom prst="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endParaRPr lang="en-GB" sz="2700" b="1" kern="1200">
            <a:latin typeface="Calibri" panose="020F0502020204030204" pitchFamily="34" charset="0"/>
            <a:cs typeface="Calibri" panose="020F0502020204030204" pitchFamily="34" charset="0"/>
          </a:endParaRPr>
        </a:p>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Learning Assistant (Universal NLC4)</a:t>
          </a:r>
        </a:p>
      </dsp:txBody>
      <dsp:txXfrm>
        <a:off x="7602364" y="1893"/>
        <a:ext cx="2929383" cy="1757630"/>
      </dsp:txXfrm>
    </dsp:sp>
    <dsp:sp modelId="{B4A67E46-2F49-4E65-9CE3-FE8E86188FD8}">
      <dsp:nvSpPr>
        <dsp:cNvPr id="0" name=""/>
        <dsp:cNvSpPr/>
      </dsp:nvSpPr>
      <dsp:spPr>
        <a:xfrm>
          <a:off x="3323664" y="3266376"/>
          <a:ext cx="643158" cy="91440"/>
        </a:xfrm>
        <a:custGeom>
          <a:avLst/>
          <a:gdLst/>
          <a:ahLst/>
          <a:cxnLst/>
          <a:rect l="0" t="0" r="0" b="0"/>
          <a:pathLst>
            <a:path>
              <a:moveTo>
                <a:pt x="0" y="45720"/>
              </a:moveTo>
              <a:lnTo>
                <a:pt x="643158" y="45720"/>
              </a:lnTo>
            </a:path>
          </a:pathLst>
        </a:custGeom>
        <a:noFill/>
        <a:ln w="12700" cap="flat" cmpd="sng" algn="ctr">
          <a:solidFill>
            <a:schemeClr val="accent5">
              <a:hueOff val="-12152150"/>
              <a:satOff val="-826"/>
              <a:lumOff val="19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628399" y="3308728"/>
        <a:ext cx="33687" cy="6737"/>
      </dsp:txXfrm>
    </dsp:sp>
    <dsp:sp modelId="{AF067868-74A1-4A0C-836D-E07EE3D7BADC}">
      <dsp:nvSpPr>
        <dsp:cNvPr id="0" name=""/>
        <dsp:cNvSpPr/>
      </dsp:nvSpPr>
      <dsp:spPr>
        <a:xfrm>
          <a:off x="396080" y="2433281"/>
          <a:ext cx="2929383" cy="1757630"/>
        </a:xfrm>
        <a:prstGeom prst="rect">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Learning Assistant   </a:t>
          </a:r>
        </a:p>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 (ASN NLC5)</a:t>
          </a:r>
        </a:p>
      </dsp:txBody>
      <dsp:txXfrm>
        <a:off x="396080" y="2433281"/>
        <a:ext cx="2929383" cy="1757630"/>
      </dsp:txXfrm>
    </dsp:sp>
    <dsp:sp modelId="{A88176D4-8B73-40BF-BF1A-A0F3DCA05525}">
      <dsp:nvSpPr>
        <dsp:cNvPr id="0" name=""/>
        <dsp:cNvSpPr/>
      </dsp:nvSpPr>
      <dsp:spPr>
        <a:xfrm>
          <a:off x="3999222" y="2433281"/>
          <a:ext cx="2929383" cy="1757630"/>
        </a:xfrm>
        <a:prstGeom prst="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1200150">
            <a:lnSpc>
              <a:spcPct val="90000"/>
            </a:lnSpc>
            <a:spcBef>
              <a:spcPct val="0"/>
            </a:spcBef>
            <a:spcAft>
              <a:spcPct val="35000"/>
            </a:spcAft>
            <a:buNone/>
          </a:pPr>
          <a:endParaRPr lang="en-GB" sz="2700" b="1" kern="1200">
            <a:latin typeface="Calibri" panose="020F0502020204030204" pitchFamily="34" charset="0"/>
            <a:cs typeface="Calibri" panose="020F0502020204030204" pitchFamily="34" charset="0"/>
          </a:endParaRPr>
        </a:p>
        <a:p>
          <a:pPr marL="0" lvl="0" indent="0" algn="ctr" defTabSz="1200150">
            <a:lnSpc>
              <a:spcPct val="90000"/>
            </a:lnSpc>
            <a:spcBef>
              <a:spcPct val="0"/>
            </a:spcBef>
            <a:spcAft>
              <a:spcPct val="35000"/>
            </a:spcAft>
            <a:buNone/>
          </a:pPr>
          <a:r>
            <a:rPr lang="en-GB" sz="2700" b="1" kern="1200">
              <a:latin typeface="Calibri" panose="020F0502020204030204" pitchFamily="34" charset="0"/>
              <a:cs typeface="Calibri" panose="020F0502020204030204" pitchFamily="34" charset="0"/>
            </a:rPr>
            <a:t>Enhanced Support Assistant (NLC7</a:t>
          </a:r>
          <a:r>
            <a:rPr lang="en-GB" sz="2700" kern="1200">
              <a:latin typeface="Calibri" panose="020F0502020204030204" pitchFamily="34" charset="0"/>
              <a:cs typeface="Calibri" panose="020F0502020204030204" pitchFamily="34" charset="0"/>
            </a:rPr>
            <a:t>)</a:t>
          </a:r>
        </a:p>
      </dsp:txBody>
      <dsp:txXfrm>
        <a:off x="3999222" y="2433281"/>
        <a:ext cx="2929383" cy="17576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31777A-2388-4E63-9078-B4B80F48D713}">
      <dsp:nvSpPr>
        <dsp:cNvPr id="0" name=""/>
        <dsp:cNvSpPr/>
      </dsp:nvSpPr>
      <dsp:spPr>
        <a:xfrm rot="5400000">
          <a:off x="510148" y="2346848"/>
          <a:ext cx="1506870" cy="2507398"/>
        </a:xfrm>
        <a:prstGeom prst="corner">
          <a:avLst>
            <a:gd name="adj1" fmla="val 16120"/>
            <a:gd name="adj2" fmla="val 1611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CB513E-C548-4FA1-8780-8B1D2C2B06E6}">
      <dsp:nvSpPr>
        <dsp:cNvPr id="0" name=""/>
        <dsp:cNvSpPr/>
      </dsp:nvSpPr>
      <dsp:spPr>
        <a:xfrm>
          <a:off x="356960" y="3182931"/>
          <a:ext cx="1620193" cy="1435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Trade Union Consultation Meeting</a:t>
          </a:r>
        </a:p>
      </dsp:txBody>
      <dsp:txXfrm>
        <a:off x="356960" y="3182931"/>
        <a:ext cx="1620193" cy="1435135"/>
      </dsp:txXfrm>
    </dsp:sp>
    <dsp:sp modelId="{43ED6ECE-1860-40FD-9DA1-7E5DB364C2CC}">
      <dsp:nvSpPr>
        <dsp:cNvPr id="0" name=""/>
        <dsp:cNvSpPr/>
      </dsp:nvSpPr>
      <dsp:spPr>
        <a:xfrm>
          <a:off x="2095195" y="2162251"/>
          <a:ext cx="427111" cy="427111"/>
        </a:xfrm>
        <a:prstGeom prst="triangle">
          <a:avLst>
            <a:gd name="adj" fmla="val 10000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EA29F1-5D66-4F05-B17D-BAFC53F7AC27}">
      <dsp:nvSpPr>
        <dsp:cNvPr id="0" name=""/>
        <dsp:cNvSpPr/>
      </dsp:nvSpPr>
      <dsp:spPr>
        <a:xfrm rot="5400000">
          <a:off x="3281351" y="1661112"/>
          <a:ext cx="1506870" cy="2507398"/>
        </a:xfrm>
        <a:prstGeom prst="corner">
          <a:avLst>
            <a:gd name="adj1" fmla="val 16120"/>
            <a:gd name="adj2" fmla="val 1611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7A6548-5C67-4596-91B3-42CE97D996ED}">
      <dsp:nvSpPr>
        <dsp:cNvPr id="0" name=""/>
        <dsp:cNvSpPr/>
      </dsp:nvSpPr>
      <dsp:spPr>
        <a:xfrm>
          <a:off x="3029817" y="2410284"/>
          <a:ext cx="2263693" cy="1984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Engagement sessions with all staff</a:t>
          </a:r>
        </a:p>
      </dsp:txBody>
      <dsp:txXfrm>
        <a:off x="3029817" y="2410284"/>
        <a:ext cx="2263693" cy="1984259"/>
      </dsp:txXfrm>
    </dsp:sp>
    <dsp:sp modelId="{97C12592-8EFF-463C-8EDA-03612FA4D334}">
      <dsp:nvSpPr>
        <dsp:cNvPr id="0" name=""/>
        <dsp:cNvSpPr/>
      </dsp:nvSpPr>
      <dsp:spPr>
        <a:xfrm>
          <a:off x="4866398" y="1476514"/>
          <a:ext cx="427111" cy="427111"/>
        </a:xfrm>
        <a:prstGeom prst="triangle">
          <a:avLst>
            <a:gd name="adj" fmla="val 100000"/>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746218-5EF9-4580-957D-8E0CEF705419}">
      <dsp:nvSpPr>
        <dsp:cNvPr id="0" name=""/>
        <dsp:cNvSpPr/>
      </dsp:nvSpPr>
      <dsp:spPr>
        <a:xfrm rot="5400000">
          <a:off x="6052553" y="975375"/>
          <a:ext cx="1506870" cy="2507398"/>
        </a:xfrm>
        <a:prstGeom prst="corner">
          <a:avLst>
            <a:gd name="adj1" fmla="val 16120"/>
            <a:gd name="adj2" fmla="val 16110"/>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8F81F3-9C92-455D-86AA-AB4667544182}">
      <dsp:nvSpPr>
        <dsp:cNvPr id="0" name=""/>
        <dsp:cNvSpPr/>
      </dsp:nvSpPr>
      <dsp:spPr>
        <a:xfrm>
          <a:off x="5801019" y="1724547"/>
          <a:ext cx="2263693" cy="1984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endParaRPr lang="en-GB" sz="1200" b="1" kern="1200" dirty="0"/>
        </a:p>
      </dsp:txBody>
      <dsp:txXfrm>
        <a:off x="5801019" y="1724547"/>
        <a:ext cx="2263693" cy="1984259"/>
      </dsp:txXfrm>
    </dsp:sp>
    <dsp:sp modelId="{DE8689A0-C310-49D0-A368-A51A2B059A6B}">
      <dsp:nvSpPr>
        <dsp:cNvPr id="0" name=""/>
        <dsp:cNvSpPr/>
      </dsp:nvSpPr>
      <dsp:spPr>
        <a:xfrm>
          <a:off x="7637600" y="790777"/>
          <a:ext cx="427111" cy="427111"/>
        </a:xfrm>
        <a:prstGeom prst="triangle">
          <a:avLst>
            <a:gd name="adj" fmla="val 100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59D7DE-441D-4DAA-9D62-8757DD1D94B1}">
      <dsp:nvSpPr>
        <dsp:cNvPr id="0" name=""/>
        <dsp:cNvSpPr/>
      </dsp:nvSpPr>
      <dsp:spPr>
        <a:xfrm rot="5400000">
          <a:off x="8823756" y="289638"/>
          <a:ext cx="1506870" cy="2507398"/>
        </a:xfrm>
        <a:prstGeom prst="corner">
          <a:avLst>
            <a:gd name="adj1" fmla="val 16120"/>
            <a:gd name="adj2" fmla="val 1611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5646E5-0590-42BB-A61B-DD4881F95DDF}">
      <dsp:nvSpPr>
        <dsp:cNvPr id="0" name=""/>
        <dsp:cNvSpPr/>
      </dsp:nvSpPr>
      <dsp:spPr>
        <a:xfrm>
          <a:off x="8572222" y="1038810"/>
          <a:ext cx="2263693" cy="1984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Learning Assistant Post live</a:t>
          </a:r>
        </a:p>
        <a:p>
          <a:pPr marL="0" lvl="0" indent="0" algn="l" defTabSz="533400">
            <a:lnSpc>
              <a:spcPct val="90000"/>
            </a:lnSpc>
            <a:spcBef>
              <a:spcPct val="0"/>
            </a:spcBef>
            <a:spcAft>
              <a:spcPct val="35000"/>
            </a:spcAft>
            <a:buNone/>
          </a:pPr>
          <a:endParaRPr lang="en-GB" sz="1200" b="1" kern="1200" dirty="0"/>
        </a:p>
      </dsp:txBody>
      <dsp:txXfrm>
        <a:off x="8572222" y="1038810"/>
        <a:ext cx="2263693" cy="19842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24DAB-98F0-4E72-A4AE-ED721E8A5208}">
      <dsp:nvSpPr>
        <dsp:cNvPr id="0" name=""/>
        <dsp:cNvSpPr/>
      </dsp:nvSpPr>
      <dsp:spPr>
        <a:xfrm>
          <a:off x="454035" y="982509"/>
          <a:ext cx="741181" cy="7411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668EE5-0CCF-4D1C-8152-D828530A2F6C}">
      <dsp:nvSpPr>
        <dsp:cNvPr id="0" name=""/>
        <dsp:cNvSpPr/>
      </dsp:nvSpPr>
      <dsp:spPr>
        <a:xfrm>
          <a:off x="1090" y="2345026"/>
          <a:ext cx="1647070" cy="2779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dirty="0"/>
            <a:t>Following previous consultations with all ASNAs and Classroom Assistants we collated the questions received from staff and we are now able to share these questions and answers with you.</a:t>
          </a:r>
        </a:p>
      </dsp:txBody>
      <dsp:txXfrm>
        <a:off x="1090" y="2345026"/>
        <a:ext cx="1647070" cy="2779431"/>
      </dsp:txXfrm>
    </dsp:sp>
    <dsp:sp modelId="{BF3F6867-4887-417A-A267-63D863E30B90}">
      <dsp:nvSpPr>
        <dsp:cNvPr id="0" name=""/>
        <dsp:cNvSpPr/>
      </dsp:nvSpPr>
      <dsp:spPr>
        <a:xfrm>
          <a:off x="2389342" y="982509"/>
          <a:ext cx="741181" cy="7411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5A91B8-ED77-47B2-ADAE-E595BF677D94}">
      <dsp:nvSpPr>
        <dsp:cNvPr id="0" name=""/>
        <dsp:cNvSpPr/>
      </dsp:nvSpPr>
      <dsp:spPr>
        <a:xfrm>
          <a:off x="1936398" y="2345026"/>
          <a:ext cx="1647070" cy="2779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dirty="0"/>
            <a:t>Copy of JD and </a:t>
          </a:r>
          <a:r>
            <a:rPr lang="en-US" sz="1600" kern="1200"/>
            <a:t>Supplementary Guidance.</a:t>
          </a:r>
        </a:p>
        <a:p>
          <a:pPr marL="0" lvl="0" indent="0" algn="ctr" defTabSz="711200">
            <a:lnSpc>
              <a:spcPct val="100000"/>
            </a:lnSpc>
            <a:spcBef>
              <a:spcPct val="0"/>
            </a:spcBef>
            <a:spcAft>
              <a:spcPct val="35000"/>
            </a:spcAft>
            <a:buNone/>
          </a:pPr>
          <a:r>
            <a:rPr lang="en-US" sz="1600" kern="1200"/>
            <a:t> </a:t>
          </a:r>
          <a:r>
            <a:rPr lang="en-US" sz="1600" kern="1200" dirty="0"/>
            <a:t>Time for Discussion (10 minutes)</a:t>
          </a:r>
        </a:p>
      </dsp:txBody>
      <dsp:txXfrm>
        <a:off x="1936398" y="2345026"/>
        <a:ext cx="1647070" cy="2779431"/>
      </dsp:txXfrm>
    </dsp:sp>
    <dsp:sp modelId="{C5068B66-D3DF-4488-A9D9-9C2C55F0E3DB}">
      <dsp:nvSpPr>
        <dsp:cNvPr id="0" name=""/>
        <dsp:cNvSpPr/>
      </dsp:nvSpPr>
      <dsp:spPr>
        <a:xfrm>
          <a:off x="4324650" y="982509"/>
          <a:ext cx="741181" cy="7411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710CE2-2BB6-4938-80EE-9C313C6A5599}">
      <dsp:nvSpPr>
        <dsp:cNvPr id="0" name=""/>
        <dsp:cNvSpPr/>
      </dsp:nvSpPr>
      <dsp:spPr>
        <a:xfrm>
          <a:off x="3871705" y="2345026"/>
          <a:ext cx="1647070" cy="2779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Q&amp;A</a:t>
          </a:r>
        </a:p>
      </dsp:txBody>
      <dsp:txXfrm>
        <a:off x="3871705" y="2345026"/>
        <a:ext cx="1647070" cy="277943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4015" cy="490409"/>
          </a:xfrm>
          <a:prstGeom prst="rect">
            <a:avLst/>
          </a:prstGeom>
        </p:spPr>
        <p:txBody>
          <a:bodyPr vert="horz" lIns="91861" tIns="45930" rIns="91861" bIns="45930" rtlCol="0"/>
          <a:lstStyle>
            <a:lvl1pPr algn="l">
              <a:defRPr sz="1200"/>
            </a:lvl1pPr>
          </a:lstStyle>
          <a:p>
            <a:endParaRPr lang="en-GB"/>
          </a:p>
        </p:txBody>
      </p:sp>
      <p:sp>
        <p:nvSpPr>
          <p:cNvPr id="3" name="Date Placeholder 2"/>
          <p:cNvSpPr>
            <a:spLocks noGrp="1"/>
          </p:cNvSpPr>
          <p:nvPr>
            <p:ph type="dt" idx="1"/>
          </p:nvPr>
        </p:nvSpPr>
        <p:spPr>
          <a:xfrm>
            <a:off x="3809079" y="0"/>
            <a:ext cx="2914015" cy="490409"/>
          </a:xfrm>
          <a:prstGeom prst="rect">
            <a:avLst/>
          </a:prstGeom>
        </p:spPr>
        <p:txBody>
          <a:bodyPr vert="horz" lIns="91861" tIns="45930" rIns="91861" bIns="45930" rtlCol="0"/>
          <a:lstStyle>
            <a:lvl1pPr algn="r">
              <a:defRPr sz="1200"/>
            </a:lvl1pPr>
          </a:lstStyle>
          <a:p>
            <a:fld id="{612DB59E-1FC6-45CE-B5C2-A20027222845}" type="datetimeFigureOut">
              <a:rPr lang="en-GB" smtClean="0"/>
              <a:t>05/11/2024</a:t>
            </a:fld>
            <a:endParaRPr lang="en-GB"/>
          </a:p>
        </p:txBody>
      </p:sp>
      <p:sp>
        <p:nvSpPr>
          <p:cNvPr id="4" name="Slide Image Placeholder 3"/>
          <p:cNvSpPr>
            <a:spLocks noGrp="1" noRot="1" noChangeAspect="1"/>
          </p:cNvSpPr>
          <p:nvPr>
            <p:ph type="sldImg" idx="2"/>
          </p:nvPr>
        </p:nvSpPr>
        <p:spPr>
          <a:xfrm>
            <a:off x="430213" y="1222375"/>
            <a:ext cx="5864225" cy="3298825"/>
          </a:xfrm>
          <a:prstGeom prst="rect">
            <a:avLst/>
          </a:prstGeom>
          <a:noFill/>
          <a:ln w="12700">
            <a:solidFill>
              <a:prstClr val="black"/>
            </a:solidFill>
          </a:ln>
        </p:spPr>
        <p:txBody>
          <a:bodyPr vert="horz" lIns="91861" tIns="45930" rIns="91861" bIns="45930" rtlCol="0" anchor="ctr"/>
          <a:lstStyle/>
          <a:p>
            <a:endParaRPr lang="en-GB"/>
          </a:p>
        </p:txBody>
      </p:sp>
      <p:sp>
        <p:nvSpPr>
          <p:cNvPr id="5" name="Notes Placeholder 4"/>
          <p:cNvSpPr>
            <a:spLocks noGrp="1"/>
          </p:cNvSpPr>
          <p:nvPr>
            <p:ph type="body" sz="quarter" idx="3"/>
          </p:nvPr>
        </p:nvSpPr>
        <p:spPr>
          <a:xfrm>
            <a:off x="672465" y="4703852"/>
            <a:ext cx="5379720" cy="3848606"/>
          </a:xfrm>
          <a:prstGeom prst="rect">
            <a:avLst/>
          </a:prstGeom>
        </p:spPr>
        <p:txBody>
          <a:bodyPr vert="horz" lIns="91861" tIns="45930" rIns="91861" bIns="4593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283831"/>
            <a:ext cx="2914015" cy="490408"/>
          </a:xfrm>
          <a:prstGeom prst="rect">
            <a:avLst/>
          </a:prstGeom>
        </p:spPr>
        <p:txBody>
          <a:bodyPr vert="horz" lIns="91861" tIns="45930" rIns="91861" bIns="45930" rtlCol="0" anchor="b"/>
          <a:lstStyle>
            <a:lvl1pPr algn="l">
              <a:defRPr sz="1200"/>
            </a:lvl1pPr>
          </a:lstStyle>
          <a:p>
            <a:endParaRPr lang="en-GB"/>
          </a:p>
        </p:txBody>
      </p:sp>
      <p:sp>
        <p:nvSpPr>
          <p:cNvPr id="7" name="Slide Number Placeholder 6"/>
          <p:cNvSpPr>
            <a:spLocks noGrp="1"/>
          </p:cNvSpPr>
          <p:nvPr>
            <p:ph type="sldNum" sz="quarter" idx="5"/>
          </p:nvPr>
        </p:nvSpPr>
        <p:spPr>
          <a:xfrm>
            <a:off x="3809079" y="9283831"/>
            <a:ext cx="2914015" cy="490408"/>
          </a:xfrm>
          <a:prstGeom prst="rect">
            <a:avLst/>
          </a:prstGeom>
        </p:spPr>
        <p:txBody>
          <a:bodyPr vert="horz" lIns="91861" tIns="45930" rIns="91861" bIns="45930" rtlCol="0" anchor="b"/>
          <a:lstStyle>
            <a:lvl1pPr algn="r">
              <a:defRPr sz="1200"/>
            </a:lvl1pPr>
          </a:lstStyle>
          <a:p>
            <a:fld id="{68424D74-E875-47CA-9EDC-A8FF0A728A05}" type="slidenum">
              <a:rPr lang="en-GB" smtClean="0"/>
              <a:t>‹#›</a:t>
            </a:fld>
            <a:endParaRPr lang="en-GB"/>
          </a:p>
        </p:txBody>
      </p:sp>
    </p:spTree>
    <p:extLst>
      <p:ext uri="{BB962C8B-B14F-4D97-AF65-F5344CB8AC3E}">
        <p14:creationId xmlns:p14="http://schemas.microsoft.com/office/powerpoint/2010/main" val="1347249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Facilitator notes </a:t>
            </a:r>
            <a:r>
              <a:rPr lang="en-GB" b="0" i="1"/>
              <a:t>– </a:t>
            </a:r>
            <a:r>
              <a:rPr lang="en-GB" b="0" i="0"/>
              <a:t>5 min</a:t>
            </a:r>
            <a:endParaRPr lang="en-GB" b="1" i="0"/>
          </a:p>
          <a:p>
            <a:endParaRPr lang="en-GB" b="1"/>
          </a:p>
          <a:p>
            <a:pPr marL="172239" indent="-172239">
              <a:buFont typeface="Arial" panose="020B0604020202020204" pitchFamily="34" charset="0"/>
              <a:buChar char="•"/>
            </a:pPr>
            <a:r>
              <a:rPr lang="en-GB" b="0"/>
              <a:t>Explain that:</a:t>
            </a:r>
          </a:p>
          <a:p>
            <a:pPr marL="631542" lvl="1" indent="-172239">
              <a:buFont typeface="Arial" panose="020B0604020202020204" pitchFamily="34" charset="0"/>
              <a:buChar char="•"/>
            </a:pPr>
            <a:r>
              <a:rPr lang="en-GB" b="0"/>
              <a:t>Behind the scenes, there is lots of work ongoing to establish what the future roles of those working in ASN will look like.</a:t>
            </a:r>
          </a:p>
          <a:p>
            <a:pPr marL="631542" lvl="1" indent="-172239">
              <a:buFont typeface="Arial" panose="020B0604020202020204" pitchFamily="34" charset="0"/>
              <a:buChar char="•"/>
            </a:pPr>
            <a:r>
              <a:rPr lang="en-GB" b="0"/>
              <a:t>At this moment in time, negotiations are taking place between education managers and trade unions to agree the future roles within ASN schools. </a:t>
            </a:r>
          </a:p>
          <a:p>
            <a:pPr marL="631542" lvl="1" indent="-172239">
              <a:buFont typeface="Arial" panose="020B0604020202020204" pitchFamily="34" charset="0"/>
              <a:buChar char="•"/>
            </a:pPr>
            <a:r>
              <a:rPr lang="en-GB" b="0"/>
              <a:t>So I am limited in what I can say to you about that as nothing has been agreed or finalised. </a:t>
            </a:r>
          </a:p>
          <a:p>
            <a:pPr marL="631542" lvl="1" indent="-172239" defTabSz="918606">
              <a:buFont typeface="Arial" panose="020B0604020202020204" pitchFamily="34" charset="0"/>
              <a:buChar char="•"/>
              <a:defRPr/>
            </a:pPr>
            <a:r>
              <a:rPr lang="en-GB" b="0"/>
              <a:t>However, what I can tell you is that a key focus of this work is in building clear pathways for development and progression.</a:t>
            </a:r>
          </a:p>
          <a:p>
            <a:pPr marL="631542" lvl="1" indent="-172239" defTabSz="918606">
              <a:buFont typeface="Arial" panose="020B0604020202020204" pitchFamily="34" charset="0"/>
              <a:buChar char="•"/>
              <a:defRPr/>
            </a:pPr>
            <a:r>
              <a:rPr lang="en-GB" b="0"/>
              <a:t>For example, pathways are being considered into other roles working with children and young people within the Council.</a:t>
            </a:r>
          </a:p>
          <a:p>
            <a:pPr marL="631542" lvl="1" indent="-172239" defTabSz="918606">
              <a:buFont typeface="Arial" panose="020B0604020202020204" pitchFamily="34" charset="0"/>
              <a:buChar char="•"/>
              <a:defRPr/>
            </a:pPr>
            <a:r>
              <a:rPr lang="en-GB" b="0"/>
              <a:t>It is very likely that there will be secondment opportunities into more senior roles on the horizon.</a:t>
            </a:r>
          </a:p>
          <a:p>
            <a:pPr marL="631542" lvl="1" indent="-172239" defTabSz="918606">
              <a:buFont typeface="Arial" panose="020B0604020202020204" pitchFamily="34" charset="0"/>
              <a:buChar char="•"/>
              <a:defRPr/>
            </a:pPr>
            <a:r>
              <a:rPr lang="en-GB" b="0"/>
              <a:t>There will be also opportunities to extend your skillset – for example, you might want to embark on some management and leadership training – and even gain a qualification in the process. </a:t>
            </a:r>
          </a:p>
          <a:p>
            <a:pPr marL="631542" lvl="1" indent="-172239" defTabSz="918606">
              <a:buFont typeface="Arial" panose="020B0604020202020204" pitchFamily="34" charset="0"/>
              <a:buChar char="•"/>
              <a:defRPr/>
            </a:pPr>
            <a:endParaRPr lang="en-GB" b="0"/>
          </a:p>
          <a:p>
            <a:pPr marL="172239" indent="-172239" defTabSz="918606">
              <a:buFont typeface="Arial" panose="020B0604020202020204" pitchFamily="34" charset="0"/>
              <a:buChar char="•"/>
              <a:defRPr/>
            </a:pPr>
            <a:r>
              <a:rPr lang="en-GB" b="0"/>
              <a:t>Point out that:</a:t>
            </a:r>
          </a:p>
          <a:p>
            <a:pPr marL="631542" lvl="1" indent="-172239" defTabSz="918606">
              <a:buFont typeface="Arial" panose="020B0604020202020204" pitchFamily="34" charset="0"/>
              <a:buChar char="•"/>
              <a:defRPr/>
            </a:pPr>
            <a:r>
              <a:rPr lang="en-GB" b="0"/>
              <a:t>Whilst work on pathways continue, it’s a good time for you to reflect upon what your own aspirations are how you would like to develop.</a:t>
            </a:r>
          </a:p>
          <a:p>
            <a:pPr marL="631542" lvl="1" indent="-172239" defTabSz="918606">
              <a:buFont typeface="Arial" panose="020B0604020202020204" pitchFamily="34" charset="0"/>
              <a:buChar char="•"/>
              <a:defRPr/>
            </a:pPr>
            <a:r>
              <a:rPr lang="en-GB" b="0"/>
              <a:t>Once future roles are agreed and pathways finalised, this will be clearly communicated so you understand all your development options.</a:t>
            </a:r>
          </a:p>
          <a:p>
            <a:pPr marL="459303" lvl="1" defTabSz="918606">
              <a:defRPr/>
            </a:pPr>
            <a:endParaRPr lang="en-GB" b="0"/>
          </a:p>
          <a:p>
            <a:pPr marL="631542" lvl="1" indent="-172239" defTabSz="918606">
              <a:buFont typeface="Arial" panose="020B0604020202020204" pitchFamily="34" charset="0"/>
              <a:buChar char="•"/>
              <a:defRPr/>
            </a:pPr>
            <a:endParaRPr lang="en-GB" b="0"/>
          </a:p>
          <a:p>
            <a:pPr marL="631542" lvl="1" indent="-172239" defTabSz="918606">
              <a:buFont typeface="Arial" panose="020B0604020202020204" pitchFamily="34" charset="0"/>
              <a:buChar char="•"/>
              <a:defRPr/>
            </a:pPr>
            <a:endParaRPr lang="en-GB" b="0"/>
          </a:p>
          <a:p>
            <a:pPr marL="631542" lvl="1" indent="-172239">
              <a:buFont typeface="Arial" panose="020B0604020202020204" pitchFamily="34" charset="0"/>
              <a:buChar char="•"/>
            </a:pPr>
            <a:endParaRPr lang="en-GB" b="0"/>
          </a:p>
          <a:p>
            <a:pPr marL="631542" lvl="1" indent="-172239">
              <a:buFont typeface="Arial" panose="020B0604020202020204" pitchFamily="34" charset="0"/>
              <a:buChar char="•"/>
            </a:pPr>
            <a:endParaRPr lang="en-GB" b="0"/>
          </a:p>
          <a:p>
            <a:pPr marL="631542" lvl="1" indent="-172239">
              <a:buFont typeface="Arial" panose="020B0604020202020204" pitchFamily="34" charset="0"/>
              <a:buChar char="•"/>
            </a:pPr>
            <a:endParaRPr lang="en-GB" b="0"/>
          </a:p>
        </p:txBody>
      </p:sp>
      <p:sp>
        <p:nvSpPr>
          <p:cNvPr id="4" name="Slide Number Placeholder 3"/>
          <p:cNvSpPr>
            <a:spLocks noGrp="1"/>
          </p:cNvSpPr>
          <p:nvPr>
            <p:ph type="sldNum" sz="quarter" idx="5"/>
          </p:nvPr>
        </p:nvSpPr>
        <p:spPr/>
        <p:txBody>
          <a:bodyPr/>
          <a:lstStyle/>
          <a:p>
            <a:fld id="{3747593F-6A2E-45DA-8A55-7CA46C95BF19}" type="slidenum">
              <a:rPr lang="en-GB" smtClean="0"/>
              <a:t>13</a:t>
            </a:fld>
            <a:endParaRPr lang="en-GB"/>
          </a:p>
        </p:txBody>
      </p:sp>
    </p:spTree>
    <p:extLst>
      <p:ext uri="{BB962C8B-B14F-4D97-AF65-F5344CB8AC3E}">
        <p14:creationId xmlns:p14="http://schemas.microsoft.com/office/powerpoint/2010/main" val="208945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C2ED881-76EA-4F4F-BFE3-9E30F5C12843}" type="slidenum">
              <a:rPr lang="en-GB" smtClean="0"/>
              <a:t>16</a:t>
            </a:fld>
            <a:endParaRPr lang="en-GB" dirty="0"/>
          </a:p>
        </p:txBody>
      </p:sp>
    </p:spTree>
    <p:extLst>
      <p:ext uri="{BB962C8B-B14F-4D97-AF65-F5344CB8AC3E}">
        <p14:creationId xmlns:p14="http://schemas.microsoft.com/office/powerpoint/2010/main" val="2949743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5F407-7AAD-0E71-66ED-6C7614C8287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7C9CB08-09D2-C798-8E62-F5D9B03EA8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92316F6D-EA41-A010-3883-D90B1176C1EB}"/>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F80077F4-DA21-6614-8A1F-4CCFF2832E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B3A8A0-7833-40D4-6EDF-0DAB88C14BBC}"/>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3746663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809C-6E80-6FBB-093C-B8EDA160AB9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B597EA6-1C28-7C41-6D35-39E27B330EE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8BC9E38-202A-6483-4D51-2B47B4DEF930}"/>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55D9FF38-53AB-D3DE-BBFD-1C4C0C6F79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037E6B-C656-3DCF-AD90-F709AD0924F4}"/>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1971448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E7BA9-A24C-1A35-FFFF-6461020823F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4058CA6-2622-8044-C7F3-85C783F55A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231CA71-2B8B-FC6D-E0ED-032B4AB21049}"/>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88D25055-962D-A8C2-2971-2B204032E7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EC148B-3653-2CBE-6DCF-6E9A1BF5A79A}"/>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109686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3B5C8-3F57-5331-97E6-360E552A6A1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C4F977C-38E1-1544-2B51-56F31594323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95B896B-C542-16F6-F9C1-BC7D8DE69B4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B0C51D4-2147-1C40-1B05-850CDC75E49B}"/>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6" name="Footer Placeholder 5">
            <a:extLst>
              <a:ext uri="{FF2B5EF4-FFF2-40B4-BE49-F238E27FC236}">
                <a16:creationId xmlns:a16="http://schemas.microsoft.com/office/drawing/2014/main" id="{4E4E449C-DBD1-34EB-3729-953ED2894D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EFD26E-AFB6-1F46-0119-EC2EF30D675F}"/>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30388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03090-46F2-F31E-A36C-E6BC9AAB4B7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3756A74-7896-8EEA-F50A-60CCD2B143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3B04A36-804F-A6F7-57A9-F0389A9CF0F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C2B59F2-BC9A-E272-E173-D6F05DF9B0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EA1C3BD-6064-3934-4CA7-33187FBCDDD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800498E-6D0B-2FE4-16CE-FA043CCE5605}"/>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8" name="Footer Placeholder 7">
            <a:extLst>
              <a:ext uri="{FF2B5EF4-FFF2-40B4-BE49-F238E27FC236}">
                <a16:creationId xmlns:a16="http://schemas.microsoft.com/office/drawing/2014/main" id="{0D1BE386-2C4D-5B72-B94C-681C111B467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603444-40F2-9D05-D033-67A58E74D8CF}"/>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3706731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34FF7-CD7C-15D0-AD8E-75DEB543846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C2337B2-BF4B-580D-7300-12E112608076}"/>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4" name="Footer Placeholder 3">
            <a:extLst>
              <a:ext uri="{FF2B5EF4-FFF2-40B4-BE49-F238E27FC236}">
                <a16:creationId xmlns:a16="http://schemas.microsoft.com/office/drawing/2014/main" id="{313CAF22-4FAF-73A0-FBA5-E1CA2E172AC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4338302-7CDC-38E2-2B34-E6DEBE5D7890}"/>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954122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5816A4-FFE1-815E-34C2-31A7BA13FE8C}"/>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3" name="Footer Placeholder 2">
            <a:extLst>
              <a:ext uri="{FF2B5EF4-FFF2-40B4-BE49-F238E27FC236}">
                <a16:creationId xmlns:a16="http://schemas.microsoft.com/office/drawing/2014/main" id="{139E246C-2A2A-17A2-A377-5C7495AC5CE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CD99EFB-49E6-4BD8-F4BE-1D9A931E3E4B}"/>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519917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5B8AE-6144-0A14-E8C8-66AEB98FD5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2A92055-D9DB-B13B-A439-F5D8B0F68C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857B1D95-E223-4AF8-DFF6-643F532908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4866E7-5F2F-DCEB-668B-BF1CA4AEC78F}"/>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6" name="Footer Placeholder 5">
            <a:extLst>
              <a:ext uri="{FF2B5EF4-FFF2-40B4-BE49-F238E27FC236}">
                <a16:creationId xmlns:a16="http://schemas.microsoft.com/office/drawing/2014/main" id="{3489ECD5-ECCF-4749-F1CA-4AA8A5422D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87E1A0-2FC2-CB2A-EE8E-8390754CBFEC}"/>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936399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0FFBE-0421-AAAF-FC74-F7A564B0E70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8F6A8500-2DF5-7C77-A130-1ED27D5AC3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A0DD75-8458-CB9F-898C-8E03D3298D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DD3DDA-8884-487B-933C-EA1A1DEB3F42}"/>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6" name="Footer Placeholder 5">
            <a:extLst>
              <a:ext uri="{FF2B5EF4-FFF2-40B4-BE49-F238E27FC236}">
                <a16:creationId xmlns:a16="http://schemas.microsoft.com/office/drawing/2014/main" id="{77B8543D-ACC1-2729-4956-54FDBAD993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A4D638-0B1C-9E01-F552-42D194597BD1}"/>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424007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46C0-5A2F-4E34-3489-3EB2B4FBA93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4B0A505-3E91-AF80-F9FF-FF7CC465E54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0491CF7-0B55-C5C5-8756-D58529F900B4}"/>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31BEB2E8-926C-984A-F734-366A1D517F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EA15F5-FD2C-C35B-7568-EFF10C84DFC1}"/>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2828010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DB06FD-129B-B711-B027-3C0F0CB48268}"/>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68B7D7F-C5CC-6234-52FF-6538BE028B3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2B40EE7-FF21-9919-7192-A39EFB7C8753}"/>
              </a:ext>
            </a:extLst>
          </p:cNvPr>
          <p:cNvSpPr>
            <a:spLocks noGrp="1"/>
          </p:cNvSpPr>
          <p:nvPr>
            <p:ph type="dt" sz="half" idx="10"/>
          </p:nvPr>
        </p:nvSpPr>
        <p:spPr/>
        <p:txBody>
          <a:body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28027E4A-29F9-98E5-CB2A-8A460DCBFE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212FFF-6B8D-F99A-2A0F-39BC87D67BBD}"/>
              </a:ext>
            </a:extLst>
          </p:cNvPr>
          <p:cNvSpPr>
            <a:spLocks noGrp="1"/>
          </p:cNvSpPr>
          <p:nvPr>
            <p:ph type="sldNum" sz="quarter" idx="12"/>
          </p:nvPr>
        </p:nvSpPr>
        <p:spPr/>
        <p:txBody>
          <a:bodyPr/>
          <a:lstStyle/>
          <a:p>
            <a:fld id="{3B477AB9-65D7-4E32-8B4F-FCC4E80C10E2}" type="slidenum">
              <a:rPr lang="en-GB" smtClean="0"/>
              <a:t>‹#›</a:t>
            </a:fld>
            <a:endParaRPr lang="en-GB"/>
          </a:p>
        </p:txBody>
      </p:sp>
    </p:spTree>
    <p:extLst>
      <p:ext uri="{BB962C8B-B14F-4D97-AF65-F5344CB8AC3E}">
        <p14:creationId xmlns:p14="http://schemas.microsoft.com/office/powerpoint/2010/main" val="4084169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LC Title">
    <p:bg>
      <p:bgPr>
        <a:blipFill dpi="0" rotWithShape="1">
          <a:blip r:embed="rId2">
            <a:alphaModFix amt="75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2ECB-B30C-428A-AA46-34DA95C1F8E7}"/>
              </a:ext>
            </a:extLst>
          </p:cNvPr>
          <p:cNvSpPr>
            <a:spLocks noGrp="1"/>
          </p:cNvSpPr>
          <p:nvPr>
            <p:ph type="title"/>
          </p:nvPr>
        </p:nvSpPr>
        <p:spPr>
          <a:xfrm>
            <a:off x="838200" y="1732107"/>
            <a:ext cx="10515600" cy="1500619"/>
          </a:xfrm>
          <a:prstGeom prst="rect">
            <a:avLst/>
          </a:prstGeom>
        </p:spPr>
        <p:txBody>
          <a:bodyPr/>
          <a:lstStyle/>
          <a:p>
            <a:r>
              <a:rPr lang="en-US" dirty="0"/>
              <a:t>Click to edit Master title style</a:t>
            </a:r>
            <a:endParaRPr lang="en-GB" dirty="0"/>
          </a:p>
        </p:txBody>
      </p:sp>
      <p:pic>
        <p:nvPicPr>
          <p:cNvPr id="5" name="Picture 4" descr="A picture containing text, sign&#10;&#10;Description automatically generated">
            <a:extLst>
              <a:ext uri="{FF2B5EF4-FFF2-40B4-BE49-F238E27FC236}">
                <a16:creationId xmlns:a16="http://schemas.microsoft.com/office/drawing/2014/main" id="{FE4DDF62-14DF-4B63-B894-A349A12F82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89556" y="345964"/>
            <a:ext cx="2419543" cy="1131854"/>
          </a:xfrm>
          <a:prstGeom prst="rect">
            <a:avLst/>
          </a:prstGeom>
        </p:spPr>
      </p:pic>
      <p:pic>
        <p:nvPicPr>
          <p:cNvPr id="9" name="Picture 8">
            <a:extLst>
              <a:ext uri="{FF2B5EF4-FFF2-40B4-BE49-F238E27FC236}">
                <a16:creationId xmlns:a16="http://schemas.microsoft.com/office/drawing/2014/main" id="{3F018D3A-B781-4EC2-BDCE-6F48F1BB9EB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23964" y="4638922"/>
            <a:ext cx="1185136" cy="1870847"/>
          </a:xfrm>
          <a:prstGeom prst="rect">
            <a:avLst/>
          </a:prstGeom>
        </p:spPr>
      </p:pic>
    </p:spTree>
    <p:extLst>
      <p:ext uri="{BB962C8B-B14F-4D97-AF65-F5344CB8AC3E}">
        <p14:creationId xmlns:p14="http://schemas.microsoft.com/office/powerpoint/2010/main" val="334585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F2D241-7E74-9528-D781-3B48B6E348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6730018E-BC84-1EB0-F7FC-171C9AA7D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316152A-D280-0C80-4A91-7368FF03F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379BF8-F5DF-48DB-8824-221A4282CCE5}" type="datetimeFigureOut">
              <a:rPr lang="en-GB" smtClean="0"/>
              <a:t>05/11/2024</a:t>
            </a:fld>
            <a:endParaRPr lang="en-GB"/>
          </a:p>
        </p:txBody>
      </p:sp>
      <p:sp>
        <p:nvSpPr>
          <p:cNvPr id="5" name="Footer Placeholder 4">
            <a:extLst>
              <a:ext uri="{FF2B5EF4-FFF2-40B4-BE49-F238E27FC236}">
                <a16:creationId xmlns:a16="http://schemas.microsoft.com/office/drawing/2014/main" id="{DDDDE688-9A26-95CE-EAA4-C124C3D0D4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DDF047E-D81B-8F2D-EC5A-86DBAC317B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477AB9-65D7-4E32-8B4F-FCC4E80C10E2}" type="slidenum">
              <a:rPr lang="en-GB" smtClean="0"/>
              <a:t>‹#›</a:t>
            </a:fld>
            <a:endParaRPr lang="en-GB"/>
          </a:p>
        </p:txBody>
      </p:sp>
    </p:spTree>
    <p:extLst>
      <p:ext uri="{BB962C8B-B14F-4D97-AF65-F5344CB8AC3E}">
        <p14:creationId xmlns:p14="http://schemas.microsoft.com/office/powerpoint/2010/main" val="790411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hyperlink" Target="https://workwellnl.co.uk/workwellnl/work-well-tft-mental-wellness-support/"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hyperlink" Target="https://www.moneyadvicescotland.org.uk/" TargetMode="External"/><Relationship Id="rId4" Type="http://schemas.openxmlformats.org/officeDocument/2006/relationships/hyperlink" Target="mailto:HarvieNic@northlan.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C450EEDD-4636-52A5-F201-12B146244ADA}"/>
              </a:ext>
            </a:extLst>
          </p:cNvPr>
          <p:cNvSpPr>
            <a:spLocks noGrp="1"/>
          </p:cNvSpPr>
          <p:nvPr>
            <p:ph type="subTitle" idx="1"/>
          </p:nvPr>
        </p:nvSpPr>
        <p:spPr>
          <a:xfrm>
            <a:off x="5093520" y="5224337"/>
            <a:ext cx="6589707" cy="1329443"/>
          </a:xfrm>
        </p:spPr>
        <p:txBody>
          <a:bodyPr>
            <a:normAutofit/>
          </a:bodyPr>
          <a:lstStyle/>
          <a:p>
            <a:pPr algn="r"/>
            <a:r>
              <a:rPr lang="en-GB" dirty="0">
                <a:solidFill>
                  <a:schemeClr val="bg1"/>
                </a:solidFill>
              </a:rPr>
              <a:t>November 2024</a:t>
            </a:r>
          </a:p>
        </p:txBody>
      </p:sp>
      <p:cxnSp>
        <p:nvCxnSpPr>
          <p:cNvPr id="12" name="Straight Connector 11">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5A7B3F87-5333-4DF5-CEA6-127AEB7D340B}"/>
              </a:ext>
            </a:extLst>
          </p:cNvPr>
          <p:cNvSpPr>
            <a:spLocks noGrp="1"/>
          </p:cNvSpPr>
          <p:nvPr>
            <p:ph type="ctrTitle"/>
          </p:nvPr>
        </p:nvSpPr>
        <p:spPr>
          <a:xfrm>
            <a:off x="5528391" y="2380771"/>
            <a:ext cx="6589707" cy="2843565"/>
          </a:xfrm>
          <a:solidFill>
            <a:schemeClr val="accent2"/>
          </a:solidFill>
        </p:spPr>
        <p:txBody>
          <a:bodyPr>
            <a:normAutofit fontScale="90000"/>
          </a:bodyPr>
          <a:lstStyle/>
          <a:p>
            <a:r>
              <a:rPr lang="en-GB" sz="5100" dirty="0">
                <a:solidFill>
                  <a:schemeClr val="bg1"/>
                </a:solidFill>
              </a:rPr>
              <a:t>Staff Engagement Sessions: Proposal for the Implementation of the Learning Assistant Role</a:t>
            </a:r>
          </a:p>
        </p:txBody>
      </p:sp>
    </p:spTree>
    <p:extLst>
      <p:ext uri="{BB962C8B-B14F-4D97-AF65-F5344CB8AC3E}">
        <p14:creationId xmlns:p14="http://schemas.microsoft.com/office/powerpoint/2010/main" val="3284369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65F12B43-A73F-5A4D-5D6B-68C3A18188FC}"/>
              </a:ext>
            </a:extLst>
          </p:cNvPr>
          <p:cNvSpPr>
            <a:spLocks noGrp="1"/>
          </p:cNvSpPr>
          <p:nvPr>
            <p:ph type="title"/>
          </p:nvPr>
        </p:nvSpPr>
        <p:spPr>
          <a:xfrm>
            <a:off x="479394" y="1070800"/>
            <a:ext cx="3939688" cy="5583126"/>
          </a:xfrm>
        </p:spPr>
        <p:txBody>
          <a:bodyPr>
            <a:normAutofit/>
          </a:bodyPr>
          <a:lstStyle/>
          <a:p>
            <a:pPr algn="ctr"/>
            <a:r>
              <a:rPr lang="en-GB" sz="8000" dirty="0"/>
              <a:t>Aims for the Session</a:t>
            </a:r>
          </a:p>
        </p:txBody>
      </p:sp>
      <p:cxnSp>
        <p:nvCxnSpPr>
          <p:cNvPr id="26" name="Straight Connector 25">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20" name="Content Placeholder 2">
            <a:extLst>
              <a:ext uri="{FF2B5EF4-FFF2-40B4-BE49-F238E27FC236}">
                <a16:creationId xmlns:a16="http://schemas.microsoft.com/office/drawing/2014/main" id="{DEE56E6E-F8B1-12DC-88D6-45552BE27754}"/>
              </a:ext>
            </a:extLst>
          </p:cNvPr>
          <p:cNvGraphicFramePr>
            <a:graphicFrameLocks noGrp="1"/>
          </p:cNvGraphicFramePr>
          <p:nvPr>
            <p:ph idx="1"/>
            <p:extLst>
              <p:ext uri="{D42A27DB-BD31-4B8C-83A1-F6EECF244321}">
                <p14:modId xmlns:p14="http://schemas.microsoft.com/office/powerpoint/2010/main" val="18098961"/>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374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EFFD21-A395-FB81-7940-1EEEE2416F2B}"/>
              </a:ext>
            </a:extLst>
          </p:cNvPr>
          <p:cNvSpPr>
            <a:spLocks noGrp="1"/>
          </p:cNvSpPr>
          <p:nvPr>
            <p:ph type="ctrTitle"/>
          </p:nvPr>
        </p:nvSpPr>
        <p:spPr>
          <a:xfrm>
            <a:off x="686834" y="1153572"/>
            <a:ext cx="3200400" cy="4461163"/>
          </a:xfrm>
        </p:spPr>
        <p:txBody>
          <a:bodyPr vert="horz" lIns="91440" tIns="45720" rIns="91440" bIns="45720" rtlCol="0" anchor="ctr">
            <a:normAutofit/>
          </a:bodyPr>
          <a:lstStyle/>
          <a:p>
            <a:pPr algn="l"/>
            <a:r>
              <a:rPr lang="en-US" sz="4400" kern="1200" dirty="0">
                <a:solidFill>
                  <a:srgbClr val="FFFFFF"/>
                </a:solidFill>
                <a:latin typeface="+mj-lt"/>
                <a:ea typeface="+mj-ea"/>
                <a:cs typeface="+mj-cs"/>
              </a:rPr>
              <a:t>Agenda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759F408E-89BB-C7D8-4D18-49010DB639E5}"/>
              </a:ext>
            </a:extLst>
          </p:cNvPr>
          <p:cNvSpPr>
            <a:spLocks noGrp="1"/>
          </p:cNvSpPr>
          <p:nvPr>
            <p:ph type="subTitle" idx="1"/>
          </p:nvPr>
        </p:nvSpPr>
        <p:spPr>
          <a:xfrm>
            <a:off x="4447308" y="591344"/>
            <a:ext cx="6906491" cy="5585619"/>
          </a:xfrm>
        </p:spPr>
        <p:txBody>
          <a:bodyPr vert="horz" lIns="91440" tIns="45720" rIns="91440" bIns="45720" rtlCol="0" anchor="ctr">
            <a:normAutofit/>
          </a:bodyPr>
          <a:lstStyle/>
          <a:p>
            <a:pPr marL="457200" indent="-228600" algn="l">
              <a:buFont typeface="Arial" panose="020B0604020202020204" pitchFamily="34" charset="0"/>
              <a:buChar char="•"/>
            </a:pPr>
            <a:r>
              <a:rPr lang="en-US" b="1" dirty="0"/>
              <a:t>Background</a:t>
            </a:r>
          </a:p>
          <a:p>
            <a:pPr marL="457200" indent="-228600" algn="l">
              <a:buFont typeface="Arial" panose="020B0604020202020204" pitchFamily="34" charset="0"/>
              <a:buChar char="•"/>
            </a:pPr>
            <a:r>
              <a:rPr lang="en-US" b="1" dirty="0"/>
              <a:t>Roles and Responsibilities</a:t>
            </a:r>
          </a:p>
          <a:p>
            <a:pPr marL="457200" indent="-228600" algn="l">
              <a:buFont typeface="Arial" panose="020B0604020202020204" pitchFamily="34" charset="0"/>
              <a:buChar char="•"/>
            </a:pPr>
            <a:r>
              <a:rPr lang="en-US" b="1" dirty="0"/>
              <a:t>How will this affect your role?</a:t>
            </a:r>
          </a:p>
          <a:p>
            <a:pPr marL="457200" indent="-228600" algn="l">
              <a:buFont typeface="Arial" panose="020B0604020202020204" pitchFamily="34" charset="0"/>
              <a:buChar char="•"/>
            </a:pPr>
            <a:r>
              <a:rPr lang="en-US" b="1" dirty="0"/>
              <a:t>Specific Duties for Learning Assistant (Universal) NLC4</a:t>
            </a:r>
          </a:p>
          <a:p>
            <a:pPr marL="457200" indent="-228600" algn="l">
              <a:buFont typeface="Arial" panose="020B0604020202020204" pitchFamily="34" charset="0"/>
              <a:buChar char="•"/>
            </a:pPr>
            <a:r>
              <a:rPr lang="en-US" b="1" dirty="0"/>
              <a:t>Enhanced Payment for 4 Specific Health Interventions</a:t>
            </a:r>
          </a:p>
          <a:p>
            <a:pPr marL="457200" indent="-228600" algn="l">
              <a:buFont typeface="Arial" panose="020B0604020202020204" pitchFamily="34" charset="0"/>
              <a:buChar char="•"/>
            </a:pPr>
            <a:r>
              <a:rPr lang="en-US" b="1" dirty="0"/>
              <a:t>Mainstream/LCSC Medical Cases 2024</a:t>
            </a:r>
          </a:p>
          <a:p>
            <a:pPr marL="457200" indent="-228600" algn="l">
              <a:buFont typeface="Arial" panose="020B0604020202020204" pitchFamily="34" charset="0"/>
              <a:buChar char="•"/>
            </a:pPr>
            <a:r>
              <a:rPr lang="en-US" b="1" dirty="0"/>
              <a:t>Career Pathway</a:t>
            </a:r>
          </a:p>
          <a:p>
            <a:pPr marL="457200" indent="-228600" algn="l">
              <a:buFont typeface="Arial" panose="020B0604020202020204" pitchFamily="34" charset="0"/>
              <a:buChar char="•"/>
            </a:pPr>
            <a:r>
              <a:rPr lang="en-US" b="1" dirty="0"/>
              <a:t>Training and Development Opportunities</a:t>
            </a:r>
          </a:p>
          <a:p>
            <a:pPr marL="457200" indent="-228600" algn="l">
              <a:buFont typeface="Arial" panose="020B0604020202020204" pitchFamily="34" charset="0"/>
              <a:buChar char="•"/>
            </a:pPr>
            <a:r>
              <a:rPr lang="en-US" b="1" dirty="0"/>
              <a:t>Proposed Timeline for Learning Assistant Role</a:t>
            </a:r>
          </a:p>
          <a:p>
            <a:pPr marL="457200" indent="-228600" algn="l">
              <a:buFont typeface="Arial" panose="020B0604020202020204" pitchFamily="34" charset="0"/>
              <a:buChar char="•"/>
            </a:pPr>
            <a:r>
              <a:rPr lang="en-US" b="1"/>
              <a:t>FAQs – Discussion &amp; Q&amp;A</a:t>
            </a:r>
            <a:endParaRPr lang="en-US" b="1" dirty="0"/>
          </a:p>
          <a:p>
            <a:pPr marL="457200" indent="-228600" algn="l">
              <a:buFont typeface="Arial" panose="020B0604020202020204" pitchFamily="34" charset="0"/>
              <a:buChar char="•"/>
            </a:pPr>
            <a:endParaRPr lang="en-US" dirty="0"/>
          </a:p>
        </p:txBody>
      </p:sp>
    </p:spTree>
    <p:extLst>
      <p:ext uri="{BB962C8B-B14F-4D97-AF65-F5344CB8AC3E}">
        <p14:creationId xmlns:p14="http://schemas.microsoft.com/office/powerpoint/2010/main" val="504794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32"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5" name="Group 34">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6" name="Freeform: Shape 35">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Freeform: Shape 36">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8" name="Freeform: Shape 37">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9" name="Freeform: Shape 38">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0" name="Freeform: Shape 39">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 name="Freeform: Shape 40">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2" name="Freeform: Shape 41">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D4BA66B5-E0C6-4BBE-A604-21954FF254E6}"/>
              </a:ext>
            </a:extLst>
          </p:cNvPr>
          <p:cNvSpPr>
            <a:spLocks noGrp="1"/>
          </p:cNvSpPr>
          <p:nvPr>
            <p:ph type="title"/>
          </p:nvPr>
        </p:nvSpPr>
        <p:spPr>
          <a:xfrm>
            <a:off x="786385" y="841248"/>
            <a:ext cx="5129600" cy="5340097"/>
          </a:xfrm>
        </p:spPr>
        <p:txBody>
          <a:bodyPr anchor="ctr">
            <a:normAutofit/>
          </a:bodyPr>
          <a:lstStyle/>
          <a:p>
            <a:r>
              <a:rPr lang="en-GB" sz="4800" b="1">
                <a:solidFill>
                  <a:schemeClr val="bg1"/>
                </a:solidFill>
                <a:latin typeface="Calibri" panose="020F0502020204030204" pitchFamily="34" charset="0"/>
                <a:cs typeface="Calibri" panose="020F0502020204030204" pitchFamily="34" charset="0"/>
              </a:rPr>
              <a:t>Background </a:t>
            </a:r>
            <a:endParaRPr lang="en-GB" sz="4800" b="1" dirty="0">
              <a:solidFill>
                <a:schemeClr val="bg1"/>
              </a:solidFill>
              <a:latin typeface="Calibri" panose="020F0502020204030204" pitchFamily="34" charset="0"/>
              <a:cs typeface="Calibri" panose="020F0502020204030204" pitchFamily="34" charset="0"/>
            </a:endParaRPr>
          </a:p>
        </p:txBody>
      </p:sp>
      <p:graphicFrame>
        <p:nvGraphicFramePr>
          <p:cNvPr id="5" name="Content Placeholder 2">
            <a:extLst>
              <a:ext uri="{FF2B5EF4-FFF2-40B4-BE49-F238E27FC236}">
                <a16:creationId xmlns:a16="http://schemas.microsoft.com/office/drawing/2014/main" id="{0AFFE509-CF49-5DFE-B45F-B2DD8C19B4D4}"/>
              </a:ext>
            </a:extLst>
          </p:cNvPr>
          <p:cNvGraphicFramePr>
            <a:graphicFrameLocks noGrp="1"/>
          </p:cNvGraphicFramePr>
          <p:nvPr>
            <p:ph idx="1"/>
            <p:extLst>
              <p:ext uri="{D42A27DB-BD31-4B8C-83A1-F6EECF244321}">
                <p14:modId xmlns:p14="http://schemas.microsoft.com/office/powerpoint/2010/main" val="2259607513"/>
              </p:ext>
            </p:extLst>
          </p:nvPr>
        </p:nvGraphicFramePr>
        <p:xfrm>
          <a:off x="6525628" y="529388"/>
          <a:ext cx="4828172" cy="582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2943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D17660-D054-0A9B-8AD0-B15C1C46BCE6}"/>
              </a:ext>
            </a:extLst>
          </p:cNvPr>
          <p:cNvSpPr>
            <a:spLocks noGrp="1"/>
          </p:cNvSpPr>
          <p:nvPr>
            <p:ph type="title"/>
          </p:nvPr>
        </p:nvSpPr>
        <p:spPr>
          <a:xfrm>
            <a:off x="190500" y="1153572"/>
            <a:ext cx="3886200" cy="4461163"/>
          </a:xfrm>
        </p:spPr>
        <p:txBody>
          <a:bodyPr>
            <a:normAutofit/>
          </a:bodyPr>
          <a:lstStyle/>
          <a:p>
            <a:r>
              <a:rPr lang="en-GB" dirty="0">
                <a:solidFill>
                  <a:srgbClr val="FFFFFF"/>
                </a:solidFill>
              </a:rPr>
              <a:t>Roles and Responsibilities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D50D5CD-1ABD-C756-8864-FD195D4461A9}"/>
              </a:ext>
            </a:extLst>
          </p:cNvPr>
          <p:cNvSpPr>
            <a:spLocks noGrp="1"/>
          </p:cNvSpPr>
          <p:nvPr>
            <p:ph idx="1"/>
          </p:nvPr>
        </p:nvSpPr>
        <p:spPr>
          <a:xfrm>
            <a:off x="4447308" y="591344"/>
            <a:ext cx="6906491" cy="5585619"/>
          </a:xfrm>
        </p:spPr>
        <p:txBody>
          <a:bodyPr anchor="ctr">
            <a:normAutofit fontScale="92500" lnSpcReduction="10000"/>
          </a:bodyPr>
          <a:lstStyle/>
          <a:p>
            <a:pPr marL="0" indent="0">
              <a:buNone/>
            </a:pPr>
            <a:r>
              <a:rPr lang="en-GB" sz="2000" dirty="0"/>
              <a:t>As part of this work the job description of Classroom Assistant and Additional Support Needs Assistant (ASNA) were reviewed, looking at the roles and responsibilities. </a:t>
            </a:r>
          </a:p>
          <a:p>
            <a:pPr marL="0" indent="0">
              <a:buNone/>
            </a:pPr>
            <a:br>
              <a:rPr lang="en-GB" sz="2000" dirty="0"/>
            </a:br>
            <a:r>
              <a:rPr lang="en-GB" sz="2000" dirty="0"/>
              <a:t>The proposed job description(s) and </a:t>
            </a:r>
            <a:r>
              <a:rPr lang="en-GB" sz="2000" b="1" dirty="0"/>
              <a:t>supplementary guidance</a:t>
            </a:r>
            <a:r>
              <a:rPr lang="en-GB" sz="2000" dirty="0"/>
              <a:t> on roles and responsibilities was developed by drawing on support from key professionals/specialists (e.g., Head Teachers and health professionals).  The supplementary guidance will be shared with you today to demonstrate the difference between the role of the Learning Assistant (Universal) </a:t>
            </a:r>
            <a:r>
              <a:rPr lang="en-GB" sz="2000" b="1" dirty="0"/>
              <a:t>NLC4</a:t>
            </a:r>
            <a:r>
              <a:rPr lang="en-GB" sz="2000" dirty="0"/>
              <a:t> and the Learning Assistant (ASN) </a:t>
            </a:r>
            <a:r>
              <a:rPr lang="en-GB" sz="2000" b="1" dirty="0"/>
              <a:t>NLC5</a:t>
            </a:r>
            <a:r>
              <a:rPr lang="en-GB" sz="2000" dirty="0"/>
              <a:t>. </a:t>
            </a:r>
          </a:p>
          <a:p>
            <a:pPr marL="0" indent="0">
              <a:buNone/>
            </a:pPr>
            <a:r>
              <a:rPr lang="en-GB" sz="2000" dirty="0"/>
              <a:t>Comprehensive Trade Union involvement was prioritised throughout the process.</a:t>
            </a:r>
            <a:br>
              <a:rPr lang="en-GB" sz="2000" dirty="0"/>
            </a:br>
            <a:br>
              <a:rPr lang="en-GB" sz="2000" dirty="0"/>
            </a:br>
            <a:r>
              <a:rPr lang="en-GB" sz="2000" dirty="0"/>
              <a:t>The Education and Families Service is confident that the proposed Learning Assistant remit enables the service to best support children and young people with additional support needs (ASN) in North Lanarkshire.  </a:t>
            </a:r>
            <a:br>
              <a:rPr lang="en-US" sz="1800" dirty="0"/>
            </a:br>
            <a:br>
              <a:rPr lang="en-GB" sz="1800" dirty="0"/>
            </a:br>
            <a:br>
              <a:rPr lang="en-US" sz="1800" dirty="0"/>
            </a:br>
            <a:endParaRPr lang="en-GB" sz="1800" dirty="0"/>
          </a:p>
        </p:txBody>
      </p:sp>
    </p:spTree>
    <p:extLst>
      <p:ext uri="{BB962C8B-B14F-4D97-AF65-F5344CB8AC3E}">
        <p14:creationId xmlns:p14="http://schemas.microsoft.com/office/powerpoint/2010/main" val="1106186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22" name="Rectangle 21">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4" name="Rectangle 23">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itle 5">
            <a:extLst>
              <a:ext uri="{FF2B5EF4-FFF2-40B4-BE49-F238E27FC236}">
                <a16:creationId xmlns:a16="http://schemas.microsoft.com/office/drawing/2014/main" id="{10529A50-8DFA-888B-6C39-28C75B8F46D8}"/>
              </a:ext>
            </a:extLst>
          </p:cNvPr>
          <p:cNvSpPr>
            <a:spLocks noGrp="1"/>
          </p:cNvSpPr>
          <p:nvPr>
            <p:ph type="title"/>
          </p:nvPr>
        </p:nvSpPr>
        <p:spPr>
          <a:xfrm>
            <a:off x="755484" y="739835"/>
            <a:ext cx="3702580" cy="1616203"/>
          </a:xfrm>
        </p:spPr>
        <p:txBody>
          <a:bodyPr vert="horz" lIns="91440" tIns="45720" rIns="91440" bIns="45720" rtlCol="0" anchor="b">
            <a:noAutofit/>
          </a:bodyPr>
          <a:lstStyle/>
          <a:p>
            <a:pPr algn="ctr"/>
            <a:r>
              <a:rPr lang="en-US" sz="3200" kern="1200" dirty="0">
                <a:solidFill>
                  <a:srgbClr val="FFFFFF"/>
                </a:solidFill>
                <a:latin typeface="+mj-lt"/>
                <a:ea typeface="+mj-ea"/>
                <a:cs typeface="+mj-cs"/>
              </a:rPr>
              <a:t>Supplementary Guidance </a:t>
            </a:r>
            <a:br>
              <a:rPr lang="en-US" sz="3200" kern="1200" dirty="0">
                <a:solidFill>
                  <a:srgbClr val="FFFFFF"/>
                </a:solidFill>
                <a:latin typeface="+mj-lt"/>
                <a:ea typeface="+mj-ea"/>
                <a:cs typeface="+mj-cs"/>
              </a:rPr>
            </a:br>
            <a:r>
              <a:rPr lang="en-US" sz="3200" kern="1200" dirty="0">
                <a:solidFill>
                  <a:srgbClr val="FFFFFF"/>
                </a:solidFill>
                <a:latin typeface="+mj-lt"/>
                <a:ea typeface="+mj-ea"/>
                <a:cs typeface="+mj-cs"/>
              </a:rPr>
              <a:t>and </a:t>
            </a:r>
            <a:br>
              <a:rPr lang="en-US" sz="3200" kern="1200" dirty="0">
                <a:solidFill>
                  <a:srgbClr val="FFFFFF"/>
                </a:solidFill>
                <a:latin typeface="+mj-lt"/>
                <a:ea typeface="+mj-ea"/>
                <a:cs typeface="+mj-cs"/>
              </a:rPr>
            </a:br>
            <a:r>
              <a:rPr lang="en-US" sz="3200" kern="1200" dirty="0">
                <a:solidFill>
                  <a:srgbClr val="FFFFFF"/>
                </a:solidFill>
                <a:latin typeface="+mj-lt"/>
                <a:ea typeface="+mj-ea"/>
                <a:cs typeface="+mj-cs"/>
              </a:rPr>
              <a:t>LA Job Descriptions</a:t>
            </a:r>
          </a:p>
        </p:txBody>
      </p:sp>
      <p:sp>
        <p:nvSpPr>
          <p:cNvPr id="3" name="Content Placeholder 2">
            <a:extLst>
              <a:ext uri="{FF2B5EF4-FFF2-40B4-BE49-F238E27FC236}">
                <a16:creationId xmlns:a16="http://schemas.microsoft.com/office/drawing/2014/main" id="{2EEB7251-F05D-1C5F-6BDF-4592397E6647}"/>
              </a:ext>
            </a:extLst>
          </p:cNvPr>
          <p:cNvSpPr>
            <a:spLocks noGrp="1"/>
          </p:cNvSpPr>
          <p:nvPr>
            <p:ph idx="1"/>
          </p:nvPr>
        </p:nvSpPr>
        <p:spPr>
          <a:xfrm>
            <a:off x="708502" y="2939407"/>
            <a:ext cx="3702579" cy="3524823"/>
          </a:xfrm>
        </p:spPr>
        <p:txBody>
          <a:bodyPr vert="horz" lIns="91440" tIns="45720" rIns="91440" bIns="45720" rtlCol="0">
            <a:normAutofit/>
          </a:bodyPr>
          <a:lstStyle/>
          <a:p>
            <a:pPr marL="0" indent="0">
              <a:buNone/>
            </a:pPr>
            <a:r>
              <a:rPr lang="en-US" sz="2000" dirty="0">
                <a:solidFill>
                  <a:srgbClr val="FFFFFF"/>
                </a:solidFill>
              </a:rPr>
              <a:t>Please scan this QR code to access all documents related to the Learning Assistant post. </a:t>
            </a:r>
          </a:p>
          <a:p>
            <a:pPr marL="0" indent="0">
              <a:buNone/>
            </a:pPr>
            <a:r>
              <a:rPr lang="en-US" sz="2000" dirty="0">
                <a:solidFill>
                  <a:srgbClr val="FFFFFF"/>
                </a:solidFill>
              </a:rPr>
              <a:t>This link will direct you to the ‘Pupil Support Employees – Information page on My NL.</a:t>
            </a:r>
          </a:p>
          <a:p>
            <a:pPr marL="0"/>
            <a:endParaRPr lang="en-US" sz="2000" dirty="0">
              <a:solidFill>
                <a:srgbClr val="FFFFFF"/>
              </a:solidFill>
            </a:endParaRPr>
          </a:p>
        </p:txBody>
      </p:sp>
      <p:pic>
        <p:nvPicPr>
          <p:cNvPr id="7" name="Picture 6" descr="A qr code with dots&#10;&#10;Description automatically generated">
            <a:extLst>
              <a:ext uri="{FF2B5EF4-FFF2-40B4-BE49-F238E27FC236}">
                <a16:creationId xmlns:a16="http://schemas.microsoft.com/office/drawing/2014/main" id="{9ED39CC2-FDDC-141B-AE8A-1014B32DE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6641" y="1533236"/>
            <a:ext cx="4205140" cy="4205140"/>
          </a:xfrm>
          <a:prstGeom prst="rect">
            <a:avLst/>
          </a:prstGeom>
        </p:spPr>
      </p:pic>
    </p:spTree>
    <p:extLst>
      <p:ext uri="{BB962C8B-B14F-4D97-AF65-F5344CB8AC3E}">
        <p14:creationId xmlns:p14="http://schemas.microsoft.com/office/powerpoint/2010/main" val="3873165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C21CF4-A971-F302-9EFE-C3ED0AF61A90}"/>
              </a:ext>
            </a:extLst>
          </p:cNvPr>
          <p:cNvSpPr>
            <a:spLocks noGrp="1"/>
          </p:cNvSpPr>
          <p:nvPr>
            <p:ph type="title"/>
          </p:nvPr>
        </p:nvSpPr>
        <p:spPr>
          <a:xfrm>
            <a:off x="1245072" y="1289765"/>
            <a:ext cx="3651101" cy="4270963"/>
          </a:xfrm>
        </p:spPr>
        <p:txBody>
          <a:bodyPr vert="horz" lIns="91440" tIns="45720" rIns="91440" bIns="45720" rtlCol="0" anchor="ctr">
            <a:normAutofit/>
          </a:bodyPr>
          <a:lstStyle/>
          <a:p>
            <a:pPr algn="ctr"/>
            <a:r>
              <a:rPr lang="en-US" sz="5600" kern="1200">
                <a:solidFill>
                  <a:srgbClr val="FFFFFF"/>
                </a:solidFill>
                <a:latin typeface="+mj-lt"/>
                <a:ea typeface="+mj-ea"/>
                <a:cs typeface="+mj-cs"/>
              </a:rPr>
              <a:t>How will this affect your role?</a:t>
            </a:r>
          </a:p>
        </p:txBody>
      </p:sp>
      <p:sp>
        <p:nvSpPr>
          <p:cNvPr id="18"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20"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4" name="TextBox 3">
            <a:extLst>
              <a:ext uri="{FF2B5EF4-FFF2-40B4-BE49-F238E27FC236}">
                <a16:creationId xmlns:a16="http://schemas.microsoft.com/office/drawing/2014/main" id="{E552F551-35DD-C9A0-A53B-7E963AA57E15}"/>
              </a:ext>
            </a:extLst>
          </p:cNvPr>
          <p:cNvSpPr txBox="1"/>
          <p:nvPr/>
        </p:nvSpPr>
        <p:spPr>
          <a:xfrm>
            <a:off x="6297233" y="518400"/>
            <a:ext cx="4771607" cy="583794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3200" dirty="0">
              <a:solidFill>
                <a:schemeClr val="tx1">
                  <a:alpha val="80000"/>
                </a:schemeClr>
              </a:solidFill>
            </a:endParaRPr>
          </a:p>
          <a:p>
            <a:pPr indent="-228600">
              <a:lnSpc>
                <a:spcPct val="90000"/>
              </a:lnSpc>
              <a:spcAft>
                <a:spcPts val="600"/>
              </a:spcAft>
              <a:buFont typeface="Arial" panose="020B0604020202020204" pitchFamily="34" charset="0"/>
              <a:buChar char="•"/>
            </a:pPr>
            <a:r>
              <a:rPr lang="en-US" sz="3200" dirty="0">
                <a:solidFill>
                  <a:schemeClr val="tx1">
                    <a:alpha val="80000"/>
                  </a:schemeClr>
                </a:solidFill>
              </a:rPr>
              <a:t>ASNAs currently working within Early Years or within a Mainstream or LCSC Primary or Secondary school would move to a Learning Assistant (Universal). </a:t>
            </a:r>
          </a:p>
          <a:p>
            <a:pPr indent="-228600">
              <a:lnSpc>
                <a:spcPct val="90000"/>
              </a:lnSpc>
              <a:spcAft>
                <a:spcPts val="600"/>
              </a:spcAft>
              <a:buFont typeface="Arial" panose="020B0604020202020204" pitchFamily="34" charset="0"/>
              <a:buChar char="•"/>
            </a:pPr>
            <a:endParaRPr lang="en-US" sz="3200" dirty="0">
              <a:solidFill>
                <a:schemeClr val="tx1">
                  <a:alpha val="80000"/>
                </a:schemeClr>
              </a:solidFill>
            </a:endParaRPr>
          </a:p>
          <a:p>
            <a:pPr indent="-228600">
              <a:lnSpc>
                <a:spcPct val="90000"/>
              </a:lnSpc>
              <a:spcAft>
                <a:spcPts val="600"/>
              </a:spcAft>
              <a:buFont typeface="Arial" panose="020B0604020202020204" pitchFamily="34" charset="0"/>
              <a:buChar char="•"/>
            </a:pPr>
            <a:r>
              <a:rPr lang="en-US" sz="3200" dirty="0">
                <a:solidFill>
                  <a:schemeClr val="tx1">
                    <a:alpha val="80000"/>
                  </a:schemeClr>
                </a:solidFill>
              </a:rPr>
              <a:t>This role has been job evaluated as an NLC4.  </a:t>
            </a:r>
          </a:p>
          <a:p>
            <a:pPr indent="-228600">
              <a:lnSpc>
                <a:spcPct val="90000"/>
              </a:lnSpc>
              <a:spcAft>
                <a:spcPts val="600"/>
              </a:spcAft>
              <a:buFont typeface="Arial" panose="020B0604020202020204" pitchFamily="34" charset="0"/>
              <a:buChar char="•"/>
            </a:pPr>
            <a:endParaRPr lang="en-US" sz="3200" dirty="0">
              <a:solidFill>
                <a:schemeClr val="tx1">
                  <a:alpha val="80000"/>
                </a:schemeClr>
              </a:solidFill>
            </a:endParaRPr>
          </a:p>
        </p:txBody>
      </p:sp>
      <p:sp>
        <p:nvSpPr>
          <p:cNvPr id="22"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24" name="Straight Connector 2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0789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1B580D7-F964-A57B-48C6-B0EE2A329DBA}"/>
              </a:ext>
            </a:extLst>
          </p:cNvPr>
          <p:cNvSpPr txBox="1"/>
          <p:nvPr/>
        </p:nvSpPr>
        <p:spPr>
          <a:xfrm>
            <a:off x="838200" y="557188"/>
            <a:ext cx="10515600" cy="113349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kern="1200">
                <a:solidFill>
                  <a:schemeClr val="tx1"/>
                </a:solidFill>
                <a:latin typeface="+mj-lt"/>
                <a:ea typeface="+mj-ea"/>
                <a:cs typeface="+mj-cs"/>
              </a:rPr>
              <a:t>Specific Duties for Learning Assistant (Universal) </a:t>
            </a:r>
          </a:p>
        </p:txBody>
      </p:sp>
      <p:graphicFrame>
        <p:nvGraphicFramePr>
          <p:cNvPr id="36" name="Title 2">
            <a:extLst>
              <a:ext uri="{FF2B5EF4-FFF2-40B4-BE49-F238E27FC236}">
                <a16:creationId xmlns:a16="http://schemas.microsoft.com/office/drawing/2014/main" id="{1B0420EB-569D-344D-B2CA-0FF4AC976C10}"/>
              </a:ext>
            </a:extLst>
          </p:cNvPr>
          <p:cNvGraphicFramePr/>
          <p:nvPr>
            <p:extLst>
              <p:ext uri="{D42A27DB-BD31-4B8C-83A1-F6EECF244321}">
                <p14:modId xmlns:p14="http://schemas.microsoft.com/office/powerpoint/2010/main" val="367990352"/>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C054F8EC-0ADF-F2E1-6498-0DF02A867AD6}"/>
              </a:ext>
            </a:extLst>
          </p:cNvPr>
          <p:cNvSpPr txBox="1"/>
          <p:nvPr/>
        </p:nvSpPr>
        <p:spPr>
          <a:xfrm>
            <a:off x="8371725" y="4981015"/>
            <a:ext cx="3277456"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 Specific medical interventions/training identified for each grade are listed in the </a:t>
            </a:r>
            <a:r>
              <a:rPr lang="en-GB" b="1" dirty="0"/>
              <a:t>supplementary guidance</a:t>
            </a:r>
            <a:r>
              <a:rPr lang="en-GB" dirty="0"/>
              <a:t>.</a:t>
            </a:r>
          </a:p>
        </p:txBody>
      </p:sp>
    </p:spTree>
    <p:extLst>
      <p:ext uri="{BB962C8B-B14F-4D97-AF65-F5344CB8AC3E}">
        <p14:creationId xmlns:p14="http://schemas.microsoft.com/office/powerpoint/2010/main" val="3923231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Freeform: Shape 10">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Arc 12">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B0FA955-769F-02F0-CC99-0B58558A1DEC}"/>
              </a:ext>
            </a:extLst>
          </p:cNvPr>
          <p:cNvSpPr>
            <a:spLocks noGrp="1"/>
          </p:cNvSpPr>
          <p:nvPr>
            <p:ph type="title"/>
          </p:nvPr>
        </p:nvSpPr>
        <p:spPr>
          <a:xfrm>
            <a:off x="838201" y="479493"/>
            <a:ext cx="5257800" cy="1325563"/>
          </a:xfrm>
        </p:spPr>
        <p:txBody>
          <a:bodyPr vert="horz" lIns="91440" tIns="45720" rIns="91440" bIns="45720" rtlCol="0" anchor="ctr">
            <a:normAutofit/>
          </a:bodyPr>
          <a:lstStyle/>
          <a:p>
            <a:r>
              <a:rPr lang="en-US" kern="1200">
                <a:solidFill>
                  <a:schemeClr val="tx1"/>
                </a:solidFill>
                <a:latin typeface="+mj-lt"/>
                <a:ea typeface="+mj-ea"/>
                <a:cs typeface="+mj-cs"/>
              </a:rPr>
              <a:t>Learning Assistant Contracted Hours</a:t>
            </a:r>
          </a:p>
        </p:txBody>
      </p:sp>
      <p:sp>
        <p:nvSpPr>
          <p:cNvPr id="3" name="TextBox 2">
            <a:extLst>
              <a:ext uri="{FF2B5EF4-FFF2-40B4-BE49-F238E27FC236}">
                <a16:creationId xmlns:a16="http://schemas.microsoft.com/office/drawing/2014/main" id="{6743F7BB-61BE-5FC4-2EDE-25652241FAE7}"/>
              </a:ext>
            </a:extLst>
          </p:cNvPr>
          <p:cNvSpPr txBox="1"/>
          <p:nvPr/>
        </p:nvSpPr>
        <p:spPr>
          <a:xfrm>
            <a:off x="838201" y="1984443"/>
            <a:ext cx="5257800" cy="4192520"/>
          </a:xfrm>
          <a:prstGeom prst="rect">
            <a:avLst/>
          </a:prstGeom>
          <a:solidFill>
            <a:schemeClr val="accent5">
              <a:lumMod val="20000"/>
              <a:lumOff val="80000"/>
            </a:schemeClr>
          </a:solidFill>
        </p:spPr>
        <p:txBody>
          <a:bodyPr vert="horz" lIns="91440" tIns="45720" rIns="91440" bIns="45720" rtlCol="0">
            <a:normAutofit/>
          </a:bodyPr>
          <a:lstStyle/>
          <a:p>
            <a:pPr indent="-228600" algn="ctr">
              <a:lnSpc>
                <a:spcPct val="90000"/>
              </a:lnSpc>
              <a:spcAft>
                <a:spcPts val="600"/>
              </a:spcAft>
              <a:buFont typeface="Arial" panose="020B0604020202020204" pitchFamily="34" charset="0"/>
              <a:buChar char="•"/>
            </a:pPr>
            <a:endParaRPr lang="en-US" sz="1500" dirty="0"/>
          </a:p>
          <a:p>
            <a:pPr algn="ctr">
              <a:lnSpc>
                <a:spcPct val="90000"/>
              </a:lnSpc>
              <a:spcAft>
                <a:spcPts val="600"/>
              </a:spcAft>
            </a:pPr>
            <a:endParaRPr lang="en-US" sz="1500" b="1" dirty="0"/>
          </a:p>
          <a:p>
            <a:pPr algn="ctr">
              <a:lnSpc>
                <a:spcPct val="90000"/>
              </a:lnSpc>
              <a:spcAft>
                <a:spcPts val="600"/>
              </a:spcAft>
            </a:pPr>
            <a:r>
              <a:rPr lang="en-US" sz="3200" b="1" dirty="0"/>
              <a:t>Existing staff work patterns/hours will carry forward to ensure continuity for staff and settings.  </a:t>
            </a:r>
          </a:p>
        </p:txBody>
      </p:sp>
      <p:graphicFrame>
        <p:nvGraphicFramePr>
          <p:cNvPr id="4" name="Table 3">
            <a:extLst>
              <a:ext uri="{FF2B5EF4-FFF2-40B4-BE49-F238E27FC236}">
                <a16:creationId xmlns:a16="http://schemas.microsoft.com/office/drawing/2014/main" id="{5DBD266D-0B3F-E101-C1AF-B3BF3470EE1E}"/>
              </a:ext>
            </a:extLst>
          </p:cNvPr>
          <p:cNvGraphicFramePr>
            <a:graphicFrameLocks noGrp="1"/>
          </p:cNvGraphicFramePr>
          <p:nvPr>
            <p:extLst>
              <p:ext uri="{D42A27DB-BD31-4B8C-83A1-F6EECF244321}">
                <p14:modId xmlns:p14="http://schemas.microsoft.com/office/powerpoint/2010/main" val="3744109143"/>
              </p:ext>
            </p:extLst>
          </p:nvPr>
        </p:nvGraphicFramePr>
        <p:xfrm>
          <a:off x="6289628" y="263944"/>
          <a:ext cx="5708745" cy="6157804"/>
        </p:xfrm>
        <a:graphic>
          <a:graphicData uri="http://schemas.openxmlformats.org/drawingml/2006/table">
            <a:tbl>
              <a:tblPr firstRow="1" bandRow="1">
                <a:tableStyleId>{5C22544A-7EE6-4342-B048-85BDC9FD1C3A}</a:tableStyleId>
              </a:tblPr>
              <a:tblGrid>
                <a:gridCol w="1863304">
                  <a:extLst>
                    <a:ext uri="{9D8B030D-6E8A-4147-A177-3AD203B41FA5}">
                      <a16:colId xmlns:a16="http://schemas.microsoft.com/office/drawing/2014/main" val="100964677"/>
                    </a:ext>
                  </a:extLst>
                </a:gridCol>
                <a:gridCol w="1422583">
                  <a:extLst>
                    <a:ext uri="{9D8B030D-6E8A-4147-A177-3AD203B41FA5}">
                      <a16:colId xmlns:a16="http://schemas.microsoft.com/office/drawing/2014/main" val="2561936675"/>
                    </a:ext>
                  </a:extLst>
                </a:gridCol>
                <a:gridCol w="2422858">
                  <a:extLst>
                    <a:ext uri="{9D8B030D-6E8A-4147-A177-3AD203B41FA5}">
                      <a16:colId xmlns:a16="http://schemas.microsoft.com/office/drawing/2014/main" val="3103146721"/>
                    </a:ext>
                  </a:extLst>
                </a:gridCol>
              </a:tblGrid>
              <a:tr h="618194">
                <a:tc>
                  <a:txBody>
                    <a:bodyPr/>
                    <a:lstStyle/>
                    <a:p>
                      <a:pPr algn="ctr"/>
                      <a:r>
                        <a:rPr lang="en-GB" sz="1400"/>
                        <a:t>Grade</a:t>
                      </a:r>
                    </a:p>
                  </a:txBody>
                  <a:tcPr marL="71601" marR="71601" marT="35801" marB="35801"/>
                </a:tc>
                <a:tc>
                  <a:txBody>
                    <a:bodyPr/>
                    <a:lstStyle/>
                    <a:p>
                      <a:pPr algn="ctr"/>
                      <a:r>
                        <a:rPr lang="en-GB" sz="1400"/>
                        <a:t>Sector</a:t>
                      </a:r>
                    </a:p>
                  </a:txBody>
                  <a:tcPr marL="71601" marR="71601" marT="35801" marB="35801"/>
                </a:tc>
                <a:tc>
                  <a:txBody>
                    <a:bodyPr/>
                    <a:lstStyle/>
                    <a:p>
                      <a:pPr algn="ctr"/>
                      <a:r>
                        <a:rPr lang="en-GB" sz="1400"/>
                        <a:t>Contracted Hours (weekly)</a:t>
                      </a:r>
                    </a:p>
                  </a:txBody>
                  <a:tcPr marL="71601" marR="71601" marT="35801" marB="35801"/>
                </a:tc>
                <a:extLst>
                  <a:ext uri="{0D108BD9-81ED-4DB2-BD59-A6C34878D82A}">
                    <a16:rowId xmlns:a16="http://schemas.microsoft.com/office/drawing/2014/main" val="1978180582"/>
                  </a:ext>
                </a:extLst>
              </a:tr>
              <a:tr h="868812">
                <a:tc>
                  <a:txBody>
                    <a:bodyPr/>
                    <a:lstStyle/>
                    <a:p>
                      <a:pPr algn="ctr"/>
                      <a:r>
                        <a:rPr lang="en-GB" sz="2000" b="1"/>
                        <a:t>Learning Assistant (Universal) </a:t>
                      </a:r>
                    </a:p>
                  </a:txBody>
                  <a:tcPr marL="71601" marR="71601" marT="35801" marB="35801"/>
                </a:tc>
                <a:tc>
                  <a:txBody>
                    <a:bodyPr/>
                    <a:lstStyle/>
                    <a:p>
                      <a:pPr algn="ctr"/>
                      <a:r>
                        <a:rPr lang="en-GB" sz="2000" b="1"/>
                        <a:t>Early Years</a:t>
                      </a:r>
                    </a:p>
                  </a:txBody>
                  <a:tcPr marL="71601" marR="71601" marT="35801" marB="35801"/>
                </a:tc>
                <a:tc>
                  <a:txBody>
                    <a:bodyPr/>
                    <a:lstStyle/>
                    <a:p>
                      <a:pPr algn="ctr"/>
                      <a:r>
                        <a:rPr lang="en-GB" sz="2000" b="1"/>
                        <a:t>Maximum of 27.5 (dependant on child’s  attendance pattern)</a:t>
                      </a:r>
                    </a:p>
                  </a:txBody>
                  <a:tcPr marL="71601" marR="71601" marT="35801" marB="35801"/>
                </a:tc>
                <a:extLst>
                  <a:ext uri="{0D108BD9-81ED-4DB2-BD59-A6C34878D82A}">
                    <a16:rowId xmlns:a16="http://schemas.microsoft.com/office/drawing/2014/main" val="1690852331"/>
                  </a:ext>
                </a:extLst>
              </a:tr>
              <a:tr h="8688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dirty="0"/>
                        <a:t>Learning Assistant (Universal) </a:t>
                      </a:r>
                    </a:p>
                  </a:txBody>
                  <a:tcPr marL="71601" marR="71601" marT="35801" marB="35801"/>
                </a:tc>
                <a:tc>
                  <a:txBody>
                    <a:bodyPr/>
                    <a:lstStyle/>
                    <a:p>
                      <a:pPr algn="ctr"/>
                      <a:r>
                        <a:rPr lang="en-GB" sz="2000" b="1"/>
                        <a:t>Primary</a:t>
                      </a:r>
                    </a:p>
                  </a:txBody>
                  <a:tcPr marL="71601" marR="71601" marT="35801" marB="35801"/>
                </a:tc>
                <a:tc>
                  <a:txBody>
                    <a:bodyPr/>
                    <a:lstStyle/>
                    <a:p>
                      <a:pPr algn="ctr"/>
                      <a:r>
                        <a:rPr lang="en-GB" sz="2000" b="1"/>
                        <a:t>Maximum of 25</a:t>
                      </a:r>
                    </a:p>
                  </a:txBody>
                  <a:tcPr marL="71601" marR="71601" marT="35801" marB="35801"/>
                </a:tc>
                <a:extLst>
                  <a:ext uri="{0D108BD9-81ED-4DB2-BD59-A6C34878D82A}">
                    <a16:rowId xmlns:a16="http://schemas.microsoft.com/office/drawing/2014/main" val="4228748524"/>
                  </a:ext>
                </a:extLst>
              </a:tr>
              <a:tr h="8688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a:t>Learning Assistant (Universal) </a:t>
                      </a:r>
                    </a:p>
                  </a:txBody>
                  <a:tcPr marL="71601" marR="71601" marT="35801" marB="35801"/>
                </a:tc>
                <a:tc>
                  <a:txBody>
                    <a:bodyPr/>
                    <a:lstStyle/>
                    <a:p>
                      <a:pPr algn="ctr"/>
                      <a:r>
                        <a:rPr lang="en-GB" sz="2000" b="1"/>
                        <a:t>Secondary</a:t>
                      </a:r>
                    </a:p>
                  </a:txBody>
                  <a:tcPr marL="71601" marR="71601" marT="35801" marB="35801"/>
                </a:tc>
                <a:tc>
                  <a:txBody>
                    <a:bodyPr/>
                    <a:lstStyle/>
                    <a:p>
                      <a:pPr algn="ctr"/>
                      <a:r>
                        <a:rPr lang="en-GB" sz="2000" b="1"/>
                        <a:t>Maximum of 27.5 hours</a:t>
                      </a:r>
                    </a:p>
                  </a:txBody>
                  <a:tcPr marL="71601" marR="71601" marT="35801" marB="35801"/>
                </a:tc>
                <a:extLst>
                  <a:ext uri="{0D108BD9-81ED-4DB2-BD59-A6C34878D82A}">
                    <a16:rowId xmlns:a16="http://schemas.microsoft.com/office/drawing/2014/main" val="1680162918"/>
                  </a:ext>
                </a:extLst>
              </a:tr>
              <a:tr h="61819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a:t>Learning Assistant (ASN) </a:t>
                      </a:r>
                    </a:p>
                  </a:txBody>
                  <a:tcPr marL="71601" marR="71601" marT="35801" marB="35801"/>
                </a:tc>
                <a:tc>
                  <a:txBody>
                    <a:bodyPr/>
                    <a:lstStyle/>
                    <a:p>
                      <a:pPr algn="ctr"/>
                      <a:r>
                        <a:rPr lang="en-GB" sz="2000" b="1"/>
                        <a:t>Primary </a:t>
                      </a:r>
                    </a:p>
                  </a:txBody>
                  <a:tcPr marL="71601" marR="71601" marT="35801" marB="3580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a:t>Maximum of 27.5 hours</a:t>
                      </a:r>
                    </a:p>
                    <a:p>
                      <a:pPr algn="ctr"/>
                      <a:endParaRPr lang="en-GB" sz="2000" b="1"/>
                    </a:p>
                  </a:txBody>
                  <a:tcPr marL="71601" marR="71601" marT="35801" marB="35801"/>
                </a:tc>
                <a:extLst>
                  <a:ext uri="{0D108BD9-81ED-4DB2-BD59-A6C34878D82A}">
                    <a16:rowId xmlns:a16="http://schemas.microsoft.com/office/drawing/2014/main" val="3511902779"/>
                  </a:ext>
                </a:extLst>
              </a:tr>
              <a:tr h="8688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a:t>Learning Assistant (ASN) </a:t>
                      </a:r>
                    </a:p>
                    <a:p>
                      <a:pPr algn="ctr"/>
                      <a:endParaRPr lang="en-GB" sz="2000" b="1"/>
                    </a:p>
                  </a:txBody>
                  <a:tcPr marL="71601" marR="71601" marT="35801" marB="35801"/>
                </a:tc>
                <a:tc>
                  <a:txBody>
                    <a:bodyPr/>
                    <a:lstStyle/>
                    <a:p>
                      <a:pPr algn="ctr"/>
                      <a:r>
                        <a:rPr lang="en-GB" sz="2000" b="1"/>
                        <a:t>Secondary</a:t>
                      </a:r>
                    </a:p>
                  </a:txBody>
                  <a:tcPr marL="71601" marR="71601" marT="35801" marB="3580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dirty="0"/>
                        <a:t>Maximum of 27.5 hours</a:t>
                      </a:r>
                    </a:p>
                    <a:p>
                      <a:pPr algn="ctr"/>
                      <a:endParaRPr lang="en-GB" sz="2000" b="1" dirty="0"/>
                    </a:p>
                  </a:txBody>
                  <a:tcPr marL="71601" marR="71601" marT="35801" marB="35801"/>
                </a:tc>
                <a:extLst>
                  <a:ext uri="{0D108BD9-81ED-4DB2-BD59-A6C34878D82A}">
                    <a16:rowId xmlns:a16="http://schemas.microsoft.com/office/drawing/2014/main" val="3497862009"/>
                  </a:ext>
                </a:extLst>
              </a:tr>
            </a:tbl>
          </a:graphicData>
        </a:graphic>
      </p:graphicFrame>
    </p:spTree>
    <p:extLst>
      <p:ext uri="{BB962C8B-B14F-4D97-AF65-F5344CB8AC3E}">
        <p14:creationId xmlns:p14="http://schemas.microsoft.com/office/powerpoint/2010/main" val="2445382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7DE3D4A1-581F-52C6-2D3C-F5C0D3C59B10}"/>
              </a:ext>
            </a:extLst>
          </p:cNvPr>
          <p:cNvSpPr>
            <a:spLocks noGrp="1"/>
          </p:cNvSpPr>
          <p:nvPr>
            <p:ph type="title"/>
          </p:nvPr>
        </p:nvSpPr>
        <p:spPr>
          <a:xfrm>
            <a:off x="1188069" y="381935"/>
            <a:ext cx="4008583" cy="5974414"/>
          </a:xfrm>
        </p:spPr>
        <p:txBody>
          <a:bodyPr vert="horz" lIns="91440" tIns="45720" rIns="91440" bIns="45720" rtlCol="0" anchor="ctr">
            <a:normAutofit/>
          </a:bodyPr>
          <a:lstStyle/>
          <a:p>
            <a:r>
              <a:rPr lang="en-US" sz="6000" kern="1200" dirty="0">
                <a:solidFill>
                  <a:srgbClr val="FFFFFF"/>
                </a:solidFill>
                <a:latin typeface="+mj-lt"/>
                <a:ea typeface="+mj-ea"/>
                <a:cs typeface="+mj-cs"/>
              </a:rPr>
              <a:t>Enhanced Payment for </a:t>
            </a:r>
            <a:br>
              <a:rPr lang="en-US" sz="6000" kern="1200" dirty="0">
                <a:solidFill>
                  <a:srgbClr val="FFFFFF"/>
                </a:solidFill>
                <a:latin typeface="+mj-lt"/>
                <a:ea typeface="+mj-ea"/>
                <a:cs typeface="+mj-cs"/>
              </a:rPr>
            </a:br>
            <a:r>
              <a:rPr lang="en-US" sz="6000" kern="1200" dirty="0">
                <a:solidFill>
                  <a:srgbClr val="FFFFFF"/>
                </a:solidFill>
                <a:latin typeface="+mj-lt"/>
                <a:ea typeface="+mj-ea"/>
                <a:cs typeface="+mj-cs"/>
              </a:rPr>
              <a:t>Learning Assistant (Universal) </a:t>
            </a:r>
          </a:p>
        </p:txBody>
      </p:sp>
      <p:grpSp>
        <p:nvGrpSpPr>
          <p:cNvPr id="29" name="Group 28">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3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31"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32"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TextBox 2">
            <a:extLst>
              <a:ext uri="{FF2B5EF4-FFF2-40B4-BE49-F238E27FC236}">
                <a16:creationId xmlns:a16="http://schemas.microsoft.com/office/drawing/2014/main" id="{30D3486B-AC7C-FC23-C1EC-C1BF1A6A91BF}"/>
              </a:ext>
            </a:extLst>
          </p:cNvPr>
          <p:cNvSpPr txBox="1"/>
          <p:nvPr/>
        </p:nvSpPr>
        <p:spPr>
          <a:xfrm>
            <a:off x="6297233" y="518400"/>
            <a:ext cx="4771607" cy="583794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900" dirty="0">
                <a:solidFill>
                  <a:schemeClr val="tx1">
                    <a:alpha val="80000"/>
                  </a:schemeClr>
                </a:solidFill>
              </a:rPr>
              <a:t>Within Early Years and our Mainstream and LCSC establishments we do have a small number of pupils who will require ongoing  support from a Learning Assistant (Universal) for specific complex medical needs which are not included in the roles and responsibilities for a Learning Assistant (Universal) NLC4 grade.</a:t>
            </a:r>
          </a:p>
          <a:p>
            <a:pPr indent="-228600">
              <a:lnSpc>
                <a:spcPct val="90000"/>
              </a:lnSpc>
              <a:spcAft>
                <a:spcPts val="600"/>
              </a:spcAft>
              <a:buFont typeface="Arial" panose="020B0604020202020204" pitchFamily="34" charset="0"/>
              <a:buChar char="•"/>
            </a:pPr>
            <a:r>
              <a:rPr lang="en-US" sz="1900" dirty="0">
                <a:solidFill>
                  <a:schemeClr val="tx1">
                    <a:alpha val="80000"/>
                  </a:schemeClr>
                </a:solidFill>
              </a:rPr>
              <a:t>Through extensive work with NHS colleagues there are 4 specific complex medical interventions which were identified to be within the job description for the Learning Assistant (ASN) therefore an NLC5 grade. These health interventions are:</a:t>
            </a:r>
          </a:p>
          <a:p>
            <a:pPr marL="342900" indent="-228600">
              <a:lnSpc>
                <a:spcPct val="90000"/>
              </a:lnSpc>
              <a:spcAft>
                <a:spcPts val="600"/>
              </a:spcAft>
              <a:buFont typeface="Arial" panose="020B0604020202020204" pitchFamily="34" charset="0"/>
              <a:buChar char="•"/>
            </a:pPr>
            <a:r>
              <a:rPr lang="en-US" sz="1900" b="1" dirty="0">
                <a:solidFill>
                  <a:schemeClr val="tx1">
                    <a:alpha val="80000"/>
                  </a:schemeClr>
                </a:solidFill>
              </a:rPr>
              <a:t>Stoma care</a:t>
            </a:r>
          </a:p>
          <a:p>
            <a:pPr marL="342900" indent="-228600">
              <a:lnSpc>
                <a:spcPct val="90000"/>
              </a:lnSpc>
              <a:spcAft>
                <a:spcPts val="600"/>
              </a:spcAft>
              <a:buFont typeface="Arial" panose="020B0604020202020204" pitchFamily="34" charset="0"/>
              <a:buChar char="•"/>
            </a:pPr>
            <a:r>
              <a:rPr lang="en-US" sz="1900" b="1" dirty="0">
                <a:solidFill>
                  <a:schemeClr val="tx1">
                    <a:alpha val="80000"/>
                  </a:schemeClr>
                </a:solidFill>
              </a:rPr>
              <a:t>Catheter care</a:t>
            </a:r>
          </a:p>
          <a:p>
            <a:pPr marL="342900" indent="-228600">
              <a:lnSpc>
                <a:spcPct val="90000"/>
              </a:lnSpc>
              <a:spcAft>
                <a:spcPts val="600"/>
              </a:spcAft>
              <a:buFont typeface="Arial" panose="020B0604020202020204" pitchFamily="34" charset="0"/>
              <a:buChar char="•"/>
            </a:pPr>
            <a:r>
              <a:rPr lang="en-US" sz="1900" b="1" dirty="0">
                <a:solidFill>
                  <a:schemeClr val="tx1">
                    <a:alpha val="80000"/>
                  </a:schemeClr>
                </a:solidFill>
              </a:rPr>
              <a:t>Tube feeding</a:t>
            </a:r>
          </a:p>
          <a:p>
            <a:pPr marL="342900" indent="-228600">
              <a:lnSpc>
                <a:spcPct val="90000"/>
              </a:lnSpc>
              <a:spcAft>
                <a:spcPts val="600"/>
              </a:spcAft>
              <a:buFont typeface="Arial" panose="020B0604020202020204" pitchFamily="34" charset="0"/>
              <a:buChar char="•"/>
            </a:pPr>
            <a:r>
              <a:rPr lang="en-US" sz="1900" b="1" dirty="0">
                <a:solidFill>
                  <a:schemeClr val="tx1">
                    <a:alpha val="80000"/>
                  </a:schemeClr>
                </a:solidFill>
              </a:rPr>
              <a:t>Tracheostomy Care </a:t>
            </a:r>
          </a:p>
        </p:txBody>
      </p:sp>
      <p:cxnSp>
        <p:nvCxnSpPr>
          <p:cNvPr id="34" name="Straight Connector 3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8908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35" name="Rectangle 34">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7" name="Rectangle 36">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A05A692-B0A6-F27E-4009-E611FBA2A6C0}"/>
              </a:ext>
            </a:extLst>
          </p:cNvPr>
          <p:cNvSpPr>
            <a:spLocks noGrp="1"/>
          </p:cNvSpPr>
          <p:nvPr>
            <p:ph type="title"/>
          </p:nvPr>
        </p:nvSpPr>
        <p:spPr>
          <a:xfrm>
            <a:off x="755484" y="739835"/>
            <a:ext cx="3702580" cy="1616203"/>
          </a:xfrm>
        </p:spPr>
        <p:txBody>
          <a:bodyPr vert="horz" lIns="91440" tIns="45720" rIns="91440" bIns="45720" rtlCol="0" anchor="b">
            <a:normAutofit/>
          </a:bodyPr>
          <a:lstStyle/>
          <a:p>
            <a:r>
              <a:rPr lang="en-US" sz="3200" kern="1200">
                <a:solidFill>
                  <a:srgbClr val="FFFFFF"/>
                </a:solidFill>
                <a:latin typeface="+mj-lt"/>
                <a:ea typeface="+mj-ea"/>
                <a:cs typeface="+mj-cs"/>
              </a:rPr>
              <a:t>Mainstream/LCSC Medical Cases 2024</a:t>
            </a:r>
          </a:p>
        </p:txBody>
      </p:sp>
      <p:sp>
        <p:nvSpPr>
          <p:cNvPr id="6" name="TextBox 5">
            <a:extLst>
              <a:ext uri="{FF2B5EF4-FFF2-40B4-BE49-F238E27FC236}">
                <a16:creationId xmlns:a16="http://schemas.microsoft.com/office/drawing/2014/main" id="{0A4BCD08-47CE-1B02-E7C2-6031653C2549}"/>
              </a:ext>
            </a:extLst>
          </p:cNvPr>
          <p:cNvSpPr txBox="1"/>
          <p:nvPr/>
        </p:nvSpPr>
        <p:spPr>
          <a:xfrm>
            <a:off x="755484" y="2459116"/>
            <a:ext cx="3702579" cy="3524823"/>
          </a:xfrm>
          <a:prstGeom prst="rect">
            <a:avLst/>
          </a:prstGeom>
        </p:spPr>
        <p:txBody>
          <a:bodyPr vert="horz" lIns="91440" tIns="45720" rIns="91440" bIns="45720" rtlCol="0">
            <a:noAutofit/>
          </a:bodyPr>
          <a:lstStyle/>
          <a:p>
            <a:pPr>
              <a:lnSpc>
                <a:spcPct val="90000"/>
              </a:lnSpc>
              <a:spcAft>
                <a:spcPts val="600"/>
              </a:spcAft>
            </a:pPr>
            <a:r>
              <a:rPr lang="en-US" sz="2800" dirty="0">
                <a:solidFill>
                  <a:srgbClr val="FFFFFF"/>
                </a:solidFill>
              </a:rPr>
              <a:t>The table lists the total reported number of pupils in mainstream settings, who require any of the 4 specified medical interventions within the NLC5 Learning Assistant (ASN) remit. </a:t>
            </a:r>
          </a:p>
        </p:txBody>
      </p:sp>
      <p:sp>
        <p:nvSpPr>
          <p:cNvPr id="4" name="Rectangle 1">
            <a:extLst>
              <a:ext uri="{FF2B5EF4-FFF2-40B4-BE49-F238E27FC236}">
                <a16:creationId xmlns:a16="http://schemas.microsoft.com/office/drawing/2014/main" id="{ECADD417-1961-53D9-2193-F49782A579DF}"/>
              </a:ext>
            </a:extLst>
          </p:cNvPr>
          <p:cNvSpPr>
            <a:spLocks noChangeArrowheads="1"/>
          </p:cNvSpPr>
          <p:nvPr/>
        </p:nvSpPr>
        <p:spPr bwMode="auto">
          <a:xfrm>
            <a:off x="4762500" y="28130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 name="Table 2">
            <a:extLst>
              <a:ext uri="{FF2B5EF4-FFF2-40B4-BE49-F238E27FC236}">
                <a16:creationId xmlns:a16="http://schemas.microsoft.com/office/drawing/2014/main" id="{144838BD-8EFF-0D08-2B94-E10DFA7C357D}"/>
              </a:ext>
            </a:extLst>
          </p:cNvPr>
          <p:cNvGraphicFramePr>
            <a:graphicFrameLocks noGrp="1"/>
          </p:cNvGraphicFramePr>
          <p:nvPr>
            <p:extLst>
              <p:ext uri="{D42A27DB-BD31-4B8C-83A1-F6EECF244321}">
                <p14:modId xmlns:p14="http://schemas.microsoft.com/office/powerpoint/2010/main" val="3844572791"/>
              </p:ext>
            </p:extLst>
          </p:nvPr>
        </p:nvGraphicFramePr>
        <p:xfrm>
          <a:off x="6188798" y="1538994"/>
          <a:ext cx="5040015" cy="3780013"/>
        </p:xfrm>
        <a:graphic>
          <a:graphicData uri="http://schemas.openxmlformats.org/drawingml/2006/table">
            <a:tbl>
              <a:tblPr firstRow="1" firstCol="1" bandRow="1">
                <a:tableStyleId>{69012ECD-51FC-41F1-AA8D-1B2483CD663E}</a:tableStyleId>
              </a:tblPr>
              <a:tblGrid>
                <a:gridCol w="3052332">
                  <a:extLst>
                    <a:ext uri="{9D8B030D-6E8A-4147-A177-3AD203B41FA5}">
                      <a16:colId xmlns:a16="http://schemas.microsoft.com/office/drawing/2014/main" val="630832490"/>
                    </a:ext>
                  </a:extLst>
                </a:gridCol>
                <a:gridCol w="1987683">
                  <a:extLst>
                    <a:ext uri="{9D8B030D-6E8A-4147-A177-3AD203B41FA5}">
                      <a16:colId xmlns:a16="http://schemas.microsoft.com/office/drawing/2014/main" val="3858946364"/>
                    </a:ext>
                  </a:extLst>
                </a:gridCol>
              </a:tblGrid>
              <a:tr h="1109669">
                <a:tc>
                  <a:txBody>
                    <a:bodyPr/>
                    <a:lstStyle/>
                    <a:p>
                      <a:pPr algn="ctr"/>
                      <a:r>
                        <a:rPr lang="en-GB" sz="2300" dirty="0">
                          <a:solidFill>
                            <a:schemeClr val="tx1"/>
                          </a:solidFill>
                          <a:effectLst/>
                          <a:highlight>
                            <a:srgbClr val="B4C6E7"/>
                          </a:highlight>
                        </a:rPr>
                        <a:t>Health Intervention</a:t>
                      </a:r>
                      <a:endParaRPr lang="en-GB" sz="1800" dirty="0">
                        <a:solidFill>
                          <a:schemeClr val="tx1"/>
                        </a:solidFill>
                        <a:effectLst/>
                        <a:highlight>
                          <a:srgbClr val="B4C6E7"/>
                        </a:highlight>
                        <a:latin typeface="Calibri" panose="020F0502020204030204" pitchFamily="34" charset="0"/>
                        <a:ea typeface="Aptos" panose="020B0004020202020204" pitchFamily="34" charset="0"/>
                      </a:endParaRPr>
                    </a:p>
                  </a:txBody>
                  <a:tcPr marL="114069" marR="114069" marT="0" marB="0"/>
                </a:tc>
                <a:tc>
                  <a:txBody>
                    <a:bodyPr/>
                    <a:lstStyle/>
                    <a:p>
                      <a:pPr algn="ctr"/>
                      <a:r>
                        <a:rPr lang="en-GB" sz="2300" dirty="0">
                          <a:solidFill>
                            <a:schemeClr val="tx1"/>
                          </a:solidFill>
                          <a:effectLst/>
                          <a:highlight>
                            <a:srgbClr val="B4C6E7"/>
                          </a:highlight>
                        </a:rPr>
                        <a:t>No of Pupils in Mainstream</a:t>
                      </a:r>
                      <a:endParaRPr lang="en-GB" sz="1800" dirty="0">
                        <a:solidFill>
                          <a:schemeClr val="tx1"/>
                        </a:solidFill>
                        <a:effectLst/>
                        <a:highlight>
                          <a:srgbClr val="B4C6E7"/>
                        </a:highlight>
                        <a:latin typeface="Calibri" panose="020F0502020204030204" pitchFamily="34" charset="0"/>
                        <a:ea typeface="Aptos" panose="020B0004020202020204" pitchFamily="34" charset="0"/>
                      </a:endParaRPr>
                    </a:p>
                  </a:txBody>
                  <a:tcPr marL="114069" marR="114069" marT="0" marB="0"/>
                </a:tc>
                <a:extLst>
                  <a:ext uri="{0D108BD9-81ED-4DB2-BD59-A6C34878D82A}">
                    <a16:rowId xmlns:a16="http://schemas.microsoft.com/office/drawing/2014/main" val="3233851302"/>
                  </a:ext>
                </a:extLst>
              </a:tr>
              <a:tr h="541856">
                <a:tc>
                  <a:txBody>
                    <a:bodyPr/>
                    <a:lstStyle/>
                    <a:p>
                      <a:pPr algn="ctr"/>
                      <a:r>
                        <a:rPr lang="en-GB" sz="3300">
                          <a:effectLst/>
                        </a:rPr>
                        <a:t>Stoma Care</a:t>
                      </a:r>
                      <a:endParaRPr lang="en-GB" sz="1800">
                        <a:effectLst/>
                        <a:latin typeface="Calibri" panose="020F0502020204030204" pitchFamily="34" charset="0"/>
                        <a:ea typeface="Aptos" panose="020B0004020202020204" pitchFamily="34" charset="0"/>
                      </a:endParaRPr>
                    </a:p>
                  </a:txBody>
                  <a:tcPr marL="114069" marR="114069" marT="0" marB="0"/>
                </a:tc>
                <a:tc>
                  <a:txBody>
                    <a:bodyPr/>
                    <a:lstStyle/>
                    <a:p>
                      <a:pPr algn="ctr"/>
                      <a:r>
                        <a:rPr lang="en-GB" sz="3300">
                          <a:effectLst/>
                        </a:rPr>
                        <a:t>8</a:t>
                      </a:r>
                      <a:endParaRPr lang="en-GB" sz="1800">
                        <a:effectLst/>
                        <a:latin typeface="Calibri" panose="020F0502020204030204" pitchFamily="34" charset="0"/>
                        <a:ea typeface="Aptos" panose="020B0004020202020204" pitchFamily="34" charset="0"/>
                      </a:endParaRPr>
                    </a:p>
                  </a:txBody>
                  <a:tcPr marL="114069" marR="114069" marT="0" marB="0"/>
                </a:tc>
                <a:extLst>
                  <a:ext uri="{0D108BD9-81ED-4DB2-BD59-A6C34878D82A}">
                    <a16:rowId xmlns:a16="http://schemas.microsoft.com/office/drawing/2014/main" val="2209541320"/>
                  </a:ext>
                </a:extLst>
              </a:tr>
              <a:tr h="541856">
                <a:tc>
                  <a:txBody>
                    <a:bodyPr/>
                    <a:lstStyle/>
                    <a:p>
                      <a:pPr algn="ctr"/>
                      <a:r>
                        <a:rPr lang="en-GB" sz="3300">
                          <a:effectLst/>
                        </a:rPr>
                        <a:t>Catheter Care</a:t>
                      </a:r>
                      <a:endParaRPr lang="en-GB" sz="1800">
                        <a:effectLst/>
                        <a:latin typeface="Calibri" panose="020F0502020204030204" pitchFamily="34" charset="0"/>
                        <a:ea typeface="Aptos" panose="020B0004020202020204" pitchFamily="34" charset="0"/>
                      </a:endParaRPr>
                    </a:p>
                  </a:txBody>
                  <a:tcPr marL="114069" marR="114069" marT="0" marB="0"/>
                </a:tc>
                <a:tc>
                  <a:txBody>
                    <a:bodyPr/>
                    <a:lstStyle/>
                    <a:p>
                      <a:pPr algn="ctr"/>
                      <a:r>
                        <a:rPr lang="en-GB" sz="3300">
                          <a:effectLst/>
                        </a:rPr>
                        <a:t>10</a:t>
                      </a:r>
                      <a:endParaRPr lang="en-GB" sz="1800">
                        <a:effectLst/>
                        <a:latin typeface="Calibri" panose="020F0502020204030204" pitchFamily="34" charset="0"/>
                        <a:ea typeface="Aptos" panose="020B0004020202020204" pitchFamily="34" charset="0"/>
                      </a:endParaRPr>
                    </a:p>
                  </a:txBody>
                  <a:tcPr marL="114069" marR="114069" marT="0" marB="0"/>
                </a:tc>
                <a:extLst>
                  <a:ext uri="{0D108BD9-81ED-4DB2-BD59-A6C34878D82A}">
                    <a16:rowId xmlns:a16="http://schemas.microsoft.com/office/drawing/2014/main" val="726516071"/>
                  </a:ext>
                </a:extLst>
              </a:tr>
              <a:tr h="1044776">
                <a:tc>
                  <a:txBody>
                    <a:bodyPr/>
                    <a:lstStyle/>
                    <a:p>
                      <a:pPr algn="ctr"/>
                      <a:r>
                        <a:rPr lang="en-GB" sz="3300">
                          <a:effectLst/>
                        </a:rPr>
                        <a:t>Enteral (tube) Feeding</a:t>
                      </a:r>
                      <a:endParaRPr lang="en-GB" sz="1800">
                        <a:effectLst/>
                        <a:latin typeface="Calibri" panose="020F0502020204030204" pitchFamily="34" charset="0"/>
                        <a:ea typeface="Aptos" panose="020B0004020202020204" pitchFamily="34" charset="0"/>
                      </a:endParaRPr>
                    </a:p>
                  </a:txBody>
                  <a:tcPr marL="114069" marR="114069" marT="0" marB="0"/>
                </a:tc>
                <a:tc>
                  <a:txBody>
                    <a:bodyPr/>
                    <a:lstStyle/>
                    <a:p>
                      <a:pPr algn="ctr"/>
                      <a:r>
                        <a:rPr lang="en-GB" sz="3300">
                          <a:effectLst/>
                        </a:rPr>
                        <a:t>6</a:t>
                      </a:r>
                      <a:endParaRPr lang="en-GB" sz="1800">
                        <a:effectLst/>
                        <a:latin typeface="Calibri" panose="020F0502020204030204" pitchFamily="34" charset="0"/>
                        <a:ea typeface="Aptos" panose="020B0004020202020204" pitchFamily="34" charset="0"/>
                      </a:endParaRPr>
                    </a:p>
                  </a:txBody>
                  <a:tcPr marL="114069" marR="114069" marT="0" marB="0"/>
                </a:tc>
                <a:extLst>
                  <a:ext uri="{0D108BD9-81ED-4DB2-BD59-A6C34878D82A}">
                    <a16:rowId xmlns:a16="http://schemas.microsoft.com/office/drawing/2014/main" val="1576727539"/>
                  </a:ext>
                </a:extLst>
              </a:tr>
              <a:tr h="541856">
                <a:tc>
                  <a:txBody>
                    <a:bodyPr/>
                    <a:lstStyle/>
                    <a:p>
                      <a:pPr algn="ctr"/>
                      <a:r>
                        <a:rPr lang="en-GB" sz="3300">
                          <a:effectLst/>
                        </a:rPr>
                        <a:t>Tracheostomy</a:t>
                      </a:r>
                      <a:endParaRPr lang="en-GB" sz="1800">
                        <a:effectLst/>
                        <a:latin typeface="Calibri" panose="020F0502020204030204" pitchFamily="34" charset="0"/>
                        <a:ea typeface="Aptos" panose="020B0004020202020204" pitchFamily="34" charset="0"/>
                      </a:endParaRPr>
                    </a:p>
                  </a:txBody>
                  <a:tcPr marL="114069" marR="114069" marT="0" marB="0"/>
                </a:tc>
                <a:tc>
                  <a:txBody>
                    <a:bodyPr/>
                    <a:lstStyle/>
                    <a:p>
                      <a:pPr algn="ctr"/>
                      <a:r>
                        <a:rPr lang="en-GB" sz="3300" dirty="0">
                          <a:effectLst/>
                        </a:rPr>
                        <a:t>2</a:t>
                      </a:r>
                      <a:endParaRPr lang="en-GB" sz="1800" dirty="0">
                        <a:effectLst/>
                        <a:latin typeface="Calibri" panose="020F0502020204030204" pitchFamily="34" charset="0"/>
                        <a:ea typeface="Aptos" panose="020B0004020202020204" pitchFamily="34" charset="0"/>
                      </a:endParaRPr>
                    </a:p>
                  </a:txBody>
                  <a:tcPr marL="114069" marR="114069" marT="0" marB="0"/>
                </a:tc>
                <a:extLst>
                  <a:ext uri="{0D108BD9-81ED-4DB2-BD59-A6C34878D82A}">
                    <a16:rowId xmlns:a16="http://schemas.microsoft.com/office/drawing/2014/main" val="4026422147"/>
                  </a:ext>
                </a:extLst>
              </a:tr>
            </a:tbl>
          </a:graphicData>
        </a:graphic>
      </p:graphicFrame>
    </p:spTree>
    <p:extLst>
      <p:ext uri="{BB962C8B-B14F-4D97-AF65-F5344CB8AC3E}">
        <p14:creationId xmlns:p14="http://schemas.microsoft.com/office/powerpoint/2010/main" val="1582061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0E1FAD-2C3E-3ED2-49DA-FC9A1AFFAF84}"/>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Pupil Support Staff - Career Pathway</a:t>
            </a:r>
          </a:p>
        </p:txBody>
      </p:sp>
      <p:graphicFrame>
        <p:nvGraphicFramePr>
          <p:cNvPr id="3" name="Diagram 2">
            <a:extLst>
              <a:ext uri="{FF2B5EF4-FFF2-40B4-BE49-F238E27FC236}">
                <a16:creationId xmlns:a16="http://schemas.microsoft.com/office/drawing/2014/main" id="{650B1C01-357A-6315-3C8E-3E1FE3B47D82}"/>
              </a:ext>
            </a:extLst>
          </p:cNvPr>
          <p:cNvGraphicFramePr/>
          <p:nvPr>
            <p:extLst>
              <p:ext uri="{D42A27DB-BD31-4B8C-83A1-F6EECF244321}">
                <p14:modId xmlns:p14="http://schemas.microsoft.com/office/powerpoint/2010/main" val="3039364071"/>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1302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5618" y="763930"/>
            <a:ext cx="8770571" cy="627823"/>
          </a:xfrm>
        </p:spPr>
        <p:txBody>
          <a:bodyPr>
            <a:noAutofit/>
          </a:bodyPr>
          <a:lstStyle/>
          <a:p>
            <a:pPr algn="ctr"/>
            <a:r>
              <a:rPr lang="en-GB" sz="3600" dirty="0"/>
              <a:t>Training and Development supporting Pathways</a:t>
            </a:r>
          </a:p>
        </p:txBody>
      </p:sp>
      <p:pic>
        <p:nvPicPr>
          <p:cNvPr id="7" name="Picture 6" descr="Arrow&#10;&#10;Description automatically generated with low confidence">
            <a:extLst>
              <a:ext uri="{FF2B5EF4-FFF2-40B4-BE49-F238E27FC236}">
                <a16:creationId xmlns:a16="http://schemas.microsoft.com/office/drawing/2014/main" id="{12AC0E45-EF02-442B-A1B0-1A273A0F5C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3858" y="2352225"/>
            <a:ext cx="6595872" cy="4221480"/>
          </a:xfrm>
          <a:prstGeom prst="rect">
            <a:avLst/>
          </a:prstGeom>
        </p:spPr>
      </p:pic>
      <p:sp>
        <p:nvSpPr>
          <p:cNvPr id="9" name="TextBox 8">
            <a:extLst>
              <a:ext uri="{FF2B5EF4-FFF2-40B4-BE49-F238E27FC236}">
                <a16:creationId xmlns:a16="http://schemas.microsoft.com/office/drawing/2014/main" id="{E24E532E-5C37-4CE2-AA3B-5499811AD6EB}"/>
              </a:ext>
            </a:extLst>
          </p:cNvPr>
          <p:cNvSpPr txBox="1"/>
          <p:nvPr/>
        </p:nvSpPr>
        <p:spPr>
          <a:xfrm>
            <a:off x="2502048" y="4462965"/>
            <a:ext cx="2422689" cy="1200329"/>
          </a:xfrm>
          <a:prstGeom prst="rect">
            <a:avLst/>
          </a:prstGeom>
          <a:noFill/>
        </p:spPr>
        <p:txBody>
          <a:bodyPr wrap="square" rtlCol="0">
            <a:spAutoFit/>
          </a:bodyPr>
          <a:lstStyle/>
          <a:p>
            <a:pPr algn="ctr"/>
            <a:r>
              <a:rPr lang="en-GB" dirty="0"/>
              <a:t>Pathway into other roles working with children and young people</a:t>
            </a:r>
          </a:p>
        </p:txBody>
      </p:sp>
      <p:sp>
        <p:nvSpPr>
          <p:cNvPr id="10" name="TextBox 9">
            <a:extLst>
              <a:ext uri="{FF2B5EF4-FFF2-40B4-BE49-F238E27FC236}">
                <a16:creationId xmlns:a16="http://schemas.microsoft.com/office/drawing/2014/main" id="{D6F3CC6B-2D36-43DF-A6CF-A0992BEEC0F4}"/>
              </a:ext>
            </a:extLst>
          </p:cNvPr>
          <p:cNvSpPr txBox="1"/>
          <p:nvPr/>
        </p:nvSpPr>
        <p:spPr>
          <a:xfrm>
            <a:off x="6378430" y="2245078"/>
            <a:ext cx="2422689" cy="646331"/>
          </a:xfrm>
          <a:prstGeom prst="rect">
            <a:avLst/>
          </a:prstGeom>
          <a:noFill/>
        </p:spPr>
        <p:txBody>
          <a:bodyPr wrap="square" rtlCol="0">
            <a:spAutoFit/>
          </a:bodyPr>
          <a:lstStyle/>
          <a:p>
            <a:pPr algn="ctr"/>
            <a:r>
              <a:rPr lang="en-GB" dirty="0"/>
              <a:t>Leadership and management training</a:t>
            </a:r>
          </a:p>
        </p:txBody>
      </p:sp>
      <p:sp>
        <p:nvSpPr>
          <p:cNvPr id="11" name="TextBox 10">
            <a:extLst>
              <a:ext uri="{FF2B5EF4-FFF2-40B4-BE49-F238E27FC236}">
                <a16:creationId xmlns:a16="http://schemas.microsoft.com/office/drawing/2014/main" id="{74527014-46CB-4BD0-83E4-0F2C8E5A6787}"/>
              </a:ext>
            </a:extLst>
          </p:cNvPr>
          <p:cNvSpPr txBox="1"/>
          <p:nvPr/>
        </p:nvSpPr>
        <p:spPr>
          <a:xfrm>
            <a:off x="9416984" y="4339079"/>
            <a:ext cx="2422689" cy="646331"/>
          </a:xfrm>
          <a:prstGeom prst="rect">
            <a:avLst/>
          </a:prstGeom>
          <a:noFill/>
        </p:spPr>
        <p:txBody>
          <a:bodyPr wrap="square" rtlCol="0">
            <a:spAutoFit/>
          </a:bodyPr>
          <a:lstStyle/>
          <a:p>
            <a:pPr algn="ctr"/>
            <a:r>
              <a:rPr lang="en-GB" dirty="0"/>
              <a:t>Secondment opportunities</a:t>
            </a:r>
          </a:p>
        </p:txBody>
      </p:sp>
      <p:sp>
        <p:nvSpPr>
          <p:cNvPr id="8" name="TextBox 7">
            <a:extLst>
              <a:ext uri="{FF2B5EF4-FFF2-40B4-BE49-F238E27FC236}">
                <a16:creationId xmlns:a16="http://schemas.microsoft.com/office/drawing/2014/main" id="{733783C1-FE2B-4B65-9423-73A3F2D7B3BD}"/>
              </a:ext>
            </a:extLst>
          </p:cNvPr>
          <p:cNvSpPr txBox="1"/>
          <p:nvPr/>
        </p:nvSpPr>
        <p:spPr>
          <a:xfrm>
            <a:off x="9850077" y="2898093"/>
            <a:ext cx="2422689" cy="923330"/>
          </a:xfrm>
          <a:prstGeom prst="rect">
            <a:avLst/>
          </a:prstGeom>
          <a:noFill/>
        </p:spPr>
        <p:txBody>
          <a:bodyPr wrap="square" rtlCol="0">
            <a:spAutoFit/>
          </a:bodyPr>
          <a:lstStyle/>
          <a:p>
            <a:pPr algn="ctr"/>
            <a:r>
              <a:rPr lang="en-GB" dirty="0"/>
              <a:t>Working towards qualifications and career pathways</a:t>
            </a:r>
          </a:p>
        </p:txBody>
      </p:sp>
      <p:sp>
        <p:nvSpPr>
          <p:cNvPr id="12" name="TextBox 11">
            <a:extLst>
              <a:ext uri="{FF2B5EF4-FFF2-40B4-BE49-F238E27FC236}">
                <a16:creationId xmlns:a16="http://schemas.microsoft.com/office/drawing/2014/main" id="{48E70D09-D094-4789-A459-3A23C1096B7E}"/>
              </a:ext>
            </a:extLst>
          </p:cNvPr>
          <p:cNvSpPr txBox="1"/>
          <p:nvPr/>
        </p:nvSpPr>
        <p:spPr>
          <a:xfrm>
            <a:off x="3955741" y="2906223"/>
            <a:ext cx="2422689" cy="923330"/>
          </a:xfrm>
          <a:prstGeom prst="rect">
            <a:avLst/>
          </a:prstGeom>
          <a:noFill/>
        </p:spPr>
        <p:txBody>
          <a:bodyPr wrap="square" rtlCol="0">
            <a:spAutoFit/>
          </a:bodyPr>
          <a:lstStyle/>
          <a:p>
            <a:pPr algn="ctr"/>
            <a:r>
              <a:rPr lang="en-GB" dirty="0"/>
              <a:t>Ongoing professional development opportunities</a:t>
            </a:r>
          </a:p>
        </p:txBody>
      </p:sp>
    </p:spTree>
    <p:extLst>
      <p:ext uri="{BB962C8B-B14F-4D97-AF65-F5344CB8AC3E}">
        <p14:creationId xmlns:p14="http://schemas.microsoft.com/office/powerpoint/2010/main" val="314582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8"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875E6A16-1BC3-FB13-C876-EE23D54BAEF9}"/>
              </a:ext>
            </a:extLst>
          </p:cNvPr>
          <p:cNvGraphicFramePr/>
          <p:nvPr>
            <p:extLst>
              <p:ext uri="{D42A27DB-BD31-4B8C-83A1-F6EECF244321}">
                <p14:modId xmlns:p14="http://schemas.microsoft.com/office/powerpoint/2010/main" val="1172998992"/>
              </p:ext>
            </p:extLst>
          </p:nvPr>
        </p:nvGraphicFramePr>
        <p:xfrm>
          <a:off x="195263" y="1404422"/>
          <a:ext cx="10845800" cy="55956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7869A00A-EA89-1C4D-ADBE-8A44DAFEB99C}"/>
              </a:ext>
            </a:extLst>
          </p:cNvPr>
          <p:cNvSpPr txBox="1"/>
          <p:nvPr/>
        </p:nvSpPr>
        <p:spPr>
          <a:xfrm>
            <a:off x="541288" y="3766746"/>
            <a:ext cx="1554436" cy="338554"/>
          </a:xfrm>
          <a:prstGeom prst="rect">
            <a:avLst/>
          </a:prstGeom>
          <a:noFill/>
        </p:spPr>
        <p:txBody>
          <a:bodyPr wrap="square" rtlCol="0">
            <a:spAutoFit/>
          </a:bodyPr>
          <a:lstStyle/>
          <a:p>
            <a:r>
              <a:rPr lang="en-GB" sz="1600" dirty="0"/>
              <a:t>24</a:t>
            </a:r>
            <a:r>
              <a:rPr lang="en-GB" sz="1600" baseline="30000" dirty="0"/>
              <a:t>th</a:t>
            </a:r>
            <a:r>
              <a:rPr lang="en-GB" sz="1600" dirty="0"/>
              <a:t> Oct 2024</a:t>
            </a:r>
          </a:p>
        </p:txBody>
      </p:sp>
      <p:sp>
        <p:nvSpPr>
          <p:cNvPr id="10" name="TextBox 9">
            <a:extLst>
              <a:ext uri="{FF2B5EF4-FFF2-40B4-BE49-F238E27FC236}">
                <a16:creationId xmlns:a16="http://schemas.microsoft.com/office/drawing/2014/main" id="{7202AD48-71B1-9456-8B3D-085BCB7B888D}"/>
              </a:ext>
            </a:extLst>
          </p:cNvPr>
          <p:cNvSpPr txBox="1"/>
          <p:nvPr/>
        </p:nvSpPr>
        <p:spPr>
          <a:xfrm>
            <a:off x="2858607" y="3090446"/>
            <a:ext cx="2228297" cy="338554"/>
          </a:xfrm>
          <a:prstGeom prst="rect">
            <a:avLst/>
          </a:prstGeom>
          <a:noFill/>
        </p:spPr>
        <p:txBody>
          <a:bodyPr wrap="square" rtlCol="0">
            <a:spAutoFit/>
          </a:bodyPr>
          <a:lstStyle/>
          <a:p>
            <a:r>
              <a:rPr lang="en-GB" sz="1600" dirty="0"/>
              <a:t>w/b 4</a:t>
            </a:r>
            <a:r>
              <a:rPr lang="en-GB" sz="1600" baseline="30000" dirty="0"/>
              <a:t>th</a:t>
            </a:r>
            <a:r>
              <a:rPr lang="en-GB" sz="1600" dirty="0"/>
              <a:t> &amp; 11</a:t>
            </a:r>
            <a:r>
              <a:rPr lang="en-GB" sz="1600" baseline="30000" dirty="0"/>
              <a:t>th</a:t>
            </a:r>
            <a:r>
              <a:rPr lang="en-GB" sz="1600" dirty="0"/>
              <a:t> Nov 2024</a:t>
            </a:r>
          </a:p>
        </p:txBody>
      </p:sp>
      <p:sp>
        <p:nvSpPr>
          <p:cNvPr id="11" name="TextBox 10">
            <a:extLst>
              <a:ext uri="{FF2B5EF4-FFF2-40B4-BE49-F238E27FC236}">
                <a16:creationId xmlns:a16="http://schemas.microsoft.com/office/drawing/2014/main" id="{F88EB1F1-9D57-F0C5-C96A-6F8156C7E68A}"/>
              </a:ext>
            </a:extLst>
          </p:cNvPr>
          <p:cNvSpPr txBox="1"/>
          <p:nvPr/>
        </p:nvSpPr>
        <p:spPr>
          <a:xfrm>
            <a:off x="6096000" y="2414276"/>
            <a:ext cx="1675873" cy="338554"/>
          </a:xfrm>
          <a:prstGeom prst="rect">
            <a:avLst/>
          </a:prstGeom>
          <a:noFill/>
        </p:spPr>
        <p:txBody>
          <a:bodyPr wrap="square" rtlCol="0">
            <a:spAutoFit/>
          </a:bodyPr>
          <a:lstStyle/>
          <a:p>
            <a:r>
              <a:rPr lang="en-GB" sz="1600" dirty="0"/>
              <a:t> Nov – May 2025</a:t>
            </a:r>
          </a:p>
        </p:txBody>
      </p:sp>
      <p:sp>
        <p:nvSpPr>
          <p:cNvPr id="12" name="TextBox 11">
            <a:extLst>
              <a:ext uri="{FF2B5EF4-FFF2-40B4-BE49-F238E27FC236}">
                <a16:creationId xmlns:a16="http://schemas.microsoft.com/office/drawing/2014/main" id="{62906DC5-9661-D37B-1702-77B53A83D020}"/>
              </a:ext>
            </a:extLst>
          </p:cNvPr>
          <p:cNvSpPr txBox="1"/>
          <p:nvPr/>
        </p:nvSpPr>
        <p:spPr>
          <a:xfrm>
            <a:off x="8791232" y="1754940"/>
            <a:ext cx="1736944" cy="338554"/>
          </a:xfrm>
          <a:prstGeom prst="rect">
            <a:avLst/>
          </a:prstGeom>
          <a:noFill/>
        </p:spPr>
        <p:txBody>
          <a:bodyPr wrap="square" rtlCol="0">
            <a:spAutoFit/>
          </a:bodyPr>
          <a:lstStyle/>
          <a:p>
            <a:r>
              <a:rPr lang="en-GB" sz="1600" dirty="0"/>
              <a:t>   24</a:t>
            </a:r>
            <a:r>
              <a:rPr lang="en-GB" sz="1600" baseline="30000" dirty="0"/>
              <a:t>th</a:t>
            </a:r>
            <a:r>
              <a:rPr lang="en-GB" sz="1600" dirty="0"/>
              <a:t> June 2025</a:t>
            </a:r>
          </a:p>
        </p:txBody>
      </p:sp>
      <p:sp>
        <p:nvSpPr>
          <p:cNvPr id="14" name="Title 13">
            <a:extLst>
              <a:ext uri="{FF2B5EF4-FFF2-40B4-BE49-F238E27FC236}">
                <a16:creationId xmlns:a16="http://schemas.microsoft.com/office/drawing/2014/main" id="{B59A811C-4B42-585B-1238-5FCAD7D89F6B}"/>
              </a:ext>
            </a:extLst>
          </p:cNvPr>
          <p:cNvSpPr txBox="1">
            <a:spLocks noGrp="1"/>
          </p:cNvSpPr>
          <p:nvPr>
            <p:ph type="title"/>
          </p:nvPr>
        </p:nvSpPr>
        <p:spPr>
          <a:xfrm>
            <a:off x="195263" y="333135"/>
            <a:ext cx="9267825" cy="870431"/>
          </a:xfrm>
          <a:prstGeom prst="rect">
            <a:avLst/>
          </a:prstGeom>
          <a:noFill/>
        </p:spPr>
        <p:txBody>
          <a:bodyPr wrap="square" rtlCol="0">
            <a:spAutoFit/>
          </a:bodyPr>
          <a:lstStyle/>
          <a:p>
            <a:pPr algn="ctr"/>
            <a:r>
              <a:rPr lang="en-GB" sz="2800" b="1" dirty="0"/>
              <a:t>Proposed Timeline Learning Assistant Universal  </a:t>
            </a:r>
            <a:br>
              <a:rPr lang="en-GB" sz="2800" b="1" dirty="0"/>
            </a:br>
            <a:r>
              <a:rPr lang="en-GB" sz="2800" b="1" dirty="0"/>
              <a:t>Sep 2024 – Aug 2025</a:t>
            </a:r>
          </a:p>
        </p:txBody>
      </p:sp>
      <p:sp>
        <p:nvSpPr>
          <p:cNvPr id="15" name="TextBox 14">
            <a:extLst>
              <a:ext uri="{FF2B5EF4-FFF2-40B4-BE49-F238E27FC236}">
                <a16:creationId xmlns:a16="http://schemas.microsoft.com/office/drawing/2014/main" id="{C0459600-C541-9AC4-1D28-C01F175E89F9}"/>
              </a:ext>
            </a:extLst>
          </p:cNvPr>
          <p:cNvSpPr txBox="1"/>
          <p:nvPr/>
        </p:nvSpPr>
        <p:spPr>
          <a:xfrm>
            <a:off x="6187736" y="3120415"/>
            <a:ext cx="2156086" cy="646331"/>
          </a:xfrm>
          <a:prstGeom prst="rect">
            <a:avLst/>
          </a:prstGeom>
          <a:noFill/>
        </p:spPr>
        <p:txBody>
          <a:bodyPr wrap="square" rtlCol="0">
            <a:spAutoFit/>
          </a:bodyPr>
          <a:lstStyle/>
          <a:p>
            <a:r>
              <a:rPr lang="en-GB" sz="1200" b="1" dirty="0"/>
              <a:t>Ongoing engagement between North Lanarkshire and Trade Unions </a:t>
            </a:r>
          </a:p>
        </p:txBody>
      </p:sp>
    </p:spTree>
    <p:extLst>
      <p:ext uri="{BB962C8B-B14F-4D97-AF65-F5344CB8AC3E}">
        <p14:creationId xmlns:p14="http://schemas.microsoft.com/office/powerpoint/2010/main" val="4059184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166A35-BF62-95A4-F5DD-7EACF4512FD7}"/>
              </a:ext>
            </a:extLst>
          </p:cNvPr>
          <p:cNvSpPr>
            <a:spLocks noGrp="1"/>
          </p:cNvSpPr>
          <p:nvPr>
            <p:ph type="title"/>
          </p:nvPr>
        </p:nvSpPr>
        <p:spPr>
          <a:xfrm>
            <a:off x="1245072" y="1289765"/>
            <a:ext cx="3651101" cy="4270963"/>
          </a:xfrm>
        </p:spPr>
        <p:txBody>
          <a:bodyPr vert="horz" lIns="91440" tIns="45720" rIns="91440" bIns="45720" rtlCol="0" anchor="ctr">
            <a:normAutofit/>
          </a:bodyPr>
          <a:lstStyle/>
          <a:p>
            <a:pPr algn="ctr"/>
            <a:r>
              <a:rPr lang="en-US" sz="5600" kern="1200">
                <a:solidFill>
                  <a:srgbClr val="FFFFFF"/>
                </a:solidFill>
                <a:latin typeface="+mj-lt"/>
                <a:ea typeface="+mj-ea"/>
                <a:cs typeface="+mj-cs"/>
              </a:rPr>
              <a:t>FAQs </a:t>
            </a:r>
          </a:p>
        </p:txBody>
      </p:sp>
      <p:sp>
        <p:nvSpPr>
          <p:cNvPr id="47"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4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4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50" name="Straight Connector 4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1" name="TextBox 3">
            <a:extLst>
              <a:ext uri="{FF2B5EF4-FFF2-40B4-BE49-F238E27FC236}">
                <a16:creationId xmlns:a16="http://schemas.microsoft.com/office/drawing/2014/main" id="{73FBD3BA-1784-8C73-99BD-D2D8B4985992}"/>
              </a:ext>
            </a:extLst>
          </p:cNvPr>
          <p:cNvGraphicFramePr/>
          <p:nvPr>
            <p:extLst>
              <p:ext uri="{D42A27DB-BD31-4B8C-83A1-F6EECF244321}">
                <p14:modId xmlns:p14="http://schemas.microsoft.com/office/powerpoint/2010/main" val="3110611600"/>
              </p:ext>
            </p:extLst>
          </p:nvPr>
        </p:nvGraphicFramePr>
        <p:xfrm>
          <a:off x="6069192" y="371762"/>
          <a:ext cx="5519867" cy="61069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5193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F8AA5-B86A-433F-A8C6-5F3626C1B5B5}"/>
              </a:ext>
            </a:extLst>
          </p:cNvPr>
          <p:cNvSpPr>
            <a:spLocks noGrp="1"/>
          </p:cNvSpPr>
          <p:nvPr>
            <p:ph type="title"/>
          </p:nvPr>
        </p:nvSpPr>
        <p:spPr>
          <a:xfrm>
            <a:off x="838200" y="238125"/>
            <a:ext cx="10515600" cy="1790700"/>
          </a:xfrm>
          <a:prstGeom prst="rect">
            <a:avLst/>
          </a:prstGeom>
        </p:spPr>
        <p:txBody>
          <a:bodyPr>
            <a:normAutofit/>
          </a:bodyPr>
          <a:lstStyle/>
          <a:p>
            <a:r>
              <a:rPr lang="en-GB" sz="4000" b="1" dirty="0">
                <a:solidFill>
                  <a:schemeClr val="accent1">
                    <a:lumMod val="50000"/>
                  </a:schemeClr>
                </a:solidFill>
                <a:latin typeface="+mn-lt"/>
              </a:rPr>
              <a:t>Wellbeing Supports</a:t>
            </a:r>
          </a:p>
        </p:txBody>
      </p:sp>
      <p:sp>
        <p:nvSpPr>
          <p:cNvPr id="4" name="TextBox 3">
            <a:extLst>
              <a:ext uri="{FF2B5EF4-FFF2-40B4-BE49-F238E27FC236}">
                <a16:creationId xmlns:a16="http://schemas.microsoft.com/office/drawing/2014/main" id="{FE607740-266D-0AFD-80D5-14E1DD97A07C}"/>
              </a:ext>
            </a:extLst>
          </p:cNvPr>
          <p:cNvSpPr txBox="1"/>
          <p:nvPr/>
        </p:nvSpPr>
        <p:spPr>
          <a:xfrm>
            <a:off x="904875" y="1905000"/>
            <a:ext cx="9677400" cy="5427127"/>
          </a:xfrm>
          <a:prstGeom prst="rect">
            <a:avLst/>
          </a:prstGeom>
          <a:noFill/>
        </p:spPr>
        <p:txBody>
          <a:bodyPr wrap="square">
            <a:spAutoFit/>
          </a:bodyPr>
          <a:lstStyle/>
          <a:p>
            <a:pPr marL="342900" lvl="0" indent="-342900">
              <a:lnSpc>
                <a:spcPct val="105000"/>
              </a:lnSpc>
              <a:buFont typeface="Symbol" panose="05050102010706020507" pitchFamily="18" charset="2"/>
              <a:buChar char=""/>
            </a:pPr>
            <a:r>
              <a:rPr lang="en-GB" sz="2800" dirty="0">
                <a:effectLst/>
                <a:ea typeface="Times New Roman" panose="02020603050405020304" pitchFamily="18" charset="0"/>
              </a:rPr>
              <a:t>Employee Assistance Programme - </a:t>
            </a:r>
            <a:r>
              <a:rPr lang="en-GB" sz="2800" u="sng" dirty="0">
                <a:solidFill>
                  <a:srgbClr val="0563C1"/>
                </a:solidFill>
                <a:effectLst/>
                <a:ea typeface="Times New Roman" panose="02020603050405020304" pitchFamily="18" charset="0"/>
                <a:hlinkClick r:id="rId3"/>
              </a:rPr>
              <a:t>think well Mental Wellbeing Support Vita Health – Work Well NL</a:t>
            </a:r>
            <a:endParaRPr lang="en-GB" sz="2800" u="sng" dirty="0">
              <a:solidFill>
                <a:srgbClr val="0563C1"/>
              </a:solidFill>
              <a:effectLst/>
              <a:ea typeface="Times New Roman" panose="02020603050405020304" pitchFamily="18" charset="0"/>
            </a:endParaRPr>
          </a:p>
          <a:p>
            <a:pPr lvl="0">
              <a:lnSpc>
                <a:spcPct val="105000"/>
              </a:lnSpc>
            </a:pPr>
            <a:endParaRPr lang="en-GB" sz="2800" dirty="0">
              <a:effectLst/>
              <a:ea typeface="Calibri" panose="020F0502020204030204" pitchFamily="34" charset="0"/>
            </a:endParaRPr>
          </a:p>
          <a:p>
            <a:pPr marL="342900" lvl="0" indent="-342900">
              <a:lnSpc>
                <a:spcPct val="105000"/>
              </a:lnSpc>
              <a:buFont typeface="Symbol" panose="05050102010706020507" pitchFamily="18" charset="2"/>
              <a:buChar char=""/>
            </a:pPr>
            <a:r>
              <a:rPr lang="en-GB" sz="2800" dirty="0">
                <a:effectLst/>
                <a:ea typeface="Times New Roman" panose="02020603050405020304" pitchFamily="18" charset="0"/>
              </a:rPr>
              <a:t>Education Support Officer Nicola Harvie - </a:t>
            </a:r>
            <a:r>
              <a:rPr lang="en-GB" sz="2800" dirty="0">
                <a:solidFill>
                  <a:srgbClr val="0070C0"/>
                </a:solidFill>
                <a:effectLst/>
                <a:ea typeface="Times New Roman" panose="02020603050405020304" pitchFamily="18" charset="0"/>
              </a:rPr>
              <a:t>07977060813 / </a:t>
            </a:r>
            <a:r>
              <a:rPr lang="en-GB" sz="2800" u="sng" dirty="0">
                <a:solidFill>
                  <a:srgbClr val="0563C1"/>
                </a:solidFill>
                <a:effectLst/>
                <a:ea typeface="Times New Roman" panose="02020603050405020304" pitchFamily="18" charset="0"/>
                <a:hlinkClick r:id="rId4"/>
              </a:rPr>
              <a:t>HarvieNic@northlan.gov.uk</a:t>
            </a:r>
            <a:endParaRPr lang="en-GB" sz="2800" u="sng" dirty="0">
              <a:solidFill>
                <a:srgbClr val="0563C1"/>
              </a:solidFill>
              <a:effectLst/>
              <a:ea typeface="Times New Roman" panose="02020603050405020304" pitchFamily="18" charset="0"/>
            </a:endParaRPr>
          </a:p>
          <a:p>
            <a:pPr lvl="0">
              <a:lnSpc>
                <a:spcPct val="105000"/>
              </a:lnSpc>
            </a:pPr>
            <a:endParaRPr lang="en-GB" sz="2800" dirty="0">
              <a:effectLst/>
              <a:ea typeface="Calibri" panose="020F0502020204030204" pitchFamily="34" charset="0"/>
            </a:endParaRPr>
          </a:p>
          <a:p>
            <a:pPr marL="342900" lvl="0" indent="-342900">
              <a:lnSpc>
                <a:spcPct val="105000"/>
              </a:lnSpc>
              <a:buFont typeface="Symbol" panose="05050102010706020507" pitchFamily="18" charset="2"/>
              <a:buChar char=""/>
            </a:pPr>
            <a:r>
              <a:rPr lang="en-GB" sz="2800" dirty="0">
                <a:effectLst/>
                <a:ea typeface="Times New Roman" panose="02020603050405020304" pitchFamily="18" charset="0"/>
              </a:rPr>
              <a:t>Financial Advice - </a:t>
            </a:r>
            <a:r>
              <a:rPr lang="en-GB" sz="2800" u="sng" dirty="0">
                <a:solidFill>
                  <a:srgbClr val="0563C1"/>
                </a:solidFill>
                <a:ea typeface="Times New Roman" panose="02020603050405020304" pitchFamily="18" charset="0"/>
              </a:rPr>
              <a:t>financially well – support referral – Work Well NL</a:t>
            </a:r>
          </a:p>
          <a:p>
            <a:pPr lvl="0">
              <a:lnSpc>
                <a:spcPct val="105000"/>
              </a:lnSpc>
            </a:pPr>
            <a:endParaRPr lang="en-GB" sz="2800" dirty="0">
              <a:effectLst/>
              <a:ea typeface="Calibri" panose="020F0502020204030204" pitchFamily="34" charset="0"/>
            </a:endParaRPr>
          </a:p>
          <a:p>
            <a:pPr marL="342900" lvl="0" indent="-342900">
              <a:lnSpc>
                <a:spcPct val="105000"/>
              </a:lnSpc>
              <a:spcAft>
                <a:spcPts val="800"/>
              </a:spcAft>
              <a:buFont typeface="Symbol" panose="05050102010706020507" pitchFamily="18" charset="2"/>
              <a:buChar char=""/>
            </a:pPr>
            <a:r>
              <a:rPr lang="en-GB" sz="2800" dirty="0">
                <a:effectLst/>
                <a:ea typeface="Times New Roman" panose="02020603050405020304" pitchFamily="18" charset="0"/>
              </a:rPr>
              <a:t>Money Advice Service - </a:t>
            </a:r>
            <a:r>
              <a:rPr lang="en-GB" sz="2800" u="sng" dirty="0">
                <a:solidFill>
                  <a:srgbClr val="0563C1"/>
                </a:solidFill>
                <a:effectLst/>
                <a:ea typeface="Times New Roman" panose="02020603050405020304" pitchFamily="18" charset="0"/>
                <a:hlinkClick r:id="rId5"/>
              </a:rPr>
              <a:t>Money Advice Scotland</a:t>
            </a:r>
            <a:endParaRPr lang="en-GB" sz="2800" dirty="0">
              <a:effectLst/>
              <a:ea typeface="Calibri" panose="020F0502020204030204" pitchFamily="34" charset="0"/>
            </a:endParaRPr>
          </a:p>
          <a:p>
            <a:r>
              <a:rPr lang="en-GB" sz="2800" dirty="0">
                <a:effectLst/>
                <a:ea typeface="Calibri" panose="020F0502020204030204" pitchFamily="34" charset="0"/>
              </a:rPr>
              <a:t> </a:t>
            </a:r>
          </a:p>
          <a:p>
            <a:endParaRPr lang="en-GB" dirty="0"/>
          </a:p>
        </p:txBody>
      </p:sp>
    </p:spTree>
    <p:extLst>
      <p:ext uri="{BB962C8B-B14F-4D97-AF65-F5344CB8AC3E}">
        <p14:creationId xmlns:p14="http://schemas.microsoft.com/office/powerpoint/2010/main" val="38051829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1538</TotalTime>
  <Words>1323</Words>
  <Application>Microsoft Office PowerPoint</Application>
  <PresentationFormat>Widescreen</PresentationFormat>
  <Paragraphs>149</Paragraphs>
  <Slides>16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Aptos Display</vt:lpstr>
      <vt:lpstr>Arial</vt:lpstr>
      <vt:lpstr>Calibri</vt:lpstr>
      <vt:lpstr>Symbol</vt:lpstr>
      <vt:lpstr>Times New Roman</vt:lpstr>
      <vt:lpstr>Office Theme</vt:lpstr>
      <vt:lpstr>Staff Engagement Sessions: Proposal for the Implementation of the Learning Assistant Role</vt:lpstr>
      <vt:lpstr>Aims for the Session</vt:lpstr>
      <vt:lpstr>Agenda</vt:lpstr>
      <vt:lpstr>Background </vt:lpstr>
      <vt:lpstr>Roles and Responsibilities </vt:lpstr>
      <vt:lpstr>Supplementary Guidance  and  LA Job Descriptions</vt:lpstr>
      <vt:lpstr>How will this affect your role?</vt:lpstr>
      <vt:lpstr>PowerPoint Presentation</vt:lpstr>
      <vt:lpstr>Learning Assistant Contracted Hours</vt:lpstr>
      <vt:lpstr>Enhanced Payment for  Learning Assistant (Universal) </vt:lpstr>
      <vt:lpstr>Mainstream/LCSC Medical Cases 2024</vt:lpstr>
      <vt:lpstr>Pupil Support Staff - Career Pathway</vt:lpstr>
      <vt:lpstr>Training and Development supporting Pathways</vt:lpstr>
      <vt:lpstr>Proposed Timeline Learning Assistant Universal   Sep 2024 – Aug 2025</vt:lpstr>
      <vt:lpstr>FAQs </vt:lpstr>
      <vt:lpstr>Wellbeing Supports</vt:lpstr>
    </vt:vector>
  </TitlesOfParts>
  <Company>North Lanarkshire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Re-Design of Pupil Support Staffing Structures - Inclusion</dc:title>
  <dc:creator>Jennifer O'Hara</dc:creator>
  <cp:lastModifiedBy>David Plunkett</cp:lastModifiedBy>
  <cp:revision>4</cp:revision>
  <cp:lastPrinted>2024-10-24T11:01:31Z</cp:lastPrinted>
  <dcterms:created xsi:type="dcterms:W3CDTF">2024-10-03T10:38:16Z</dcterms:created>
  <dcterms:modified xsi:type="dcterms:W3CDTF">2024-11-05T15:34:28Z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c381991-eab8-4fff-8f2f-4f88109aa1cd_Enabled">
    <vt:lpwstr>true</vt:lpwstr>
  </property>
  <property fmtid="{D5CDD505-2E9C-101B-9397-08002B2CF9AE}" pid="3" name="MSIP_Label_3c381991-eab8-4fff-8f2f-4f88109aa1cd_SetDate">
    <vt:lpwstr>2024-10-03T11:01:40Z</vt:lpwstr>
  </property>
  <property fmtid="{D5CDD505-2E9C-101B-9397-08002B2CF9AE}" pid="4" name="MSIP_Label_3c381991-eab8-4fff-8f2f-4f88109aa1cd_Method">
    <vt:lpwstr>Standard</vt:lpwstr>
  </property>
  <property fmtid="{D5CDD505-2E9C-101B-9397-08002B2CF9AE}" pid="5" name="MSIP_Label_3c381991-eab8-4fff-8f2f-4f88109aa1cd_Name">
    <vt:lpwstr>Official</vt:lpwstr>
  </property>
  <property fmtid="{D5CDD505-2E9C-101B-9397-08002B2CF9AE}" pid="6" name="MSIP_Label_3c381991-eab8-4fff-8f2f-4f88109aa1cd_SiteId">
    <vt:lpwstr>a98f953b-d618-4b43-8a65-0382681bd283</vt:lpwstr>
  </property>
  <property fmtid="{D5CDD505-2E9C-101B-9397-08002B2CF9AE}" pid="7" name="MSIP_Label_3c381991-eab8-4fff-8f2f-4f88109aa1cd_ActionId">
    <vt:lpwstr>e716f4b4-34ed-4117-b75e-2eda42e9faa9</vt:lpwstr>
  </property>
  <property fmtid="{D5CDD505-2E9C-101B-9397-08002B2CF9AE}" pid="8" name="MSIP_Label_3c381991-eab8-4fff-8f2f-4f88109aa1cd_ContentBits">
    <vt:lpwstr>0</vt:lpwstr>
  </property>
</Properties>
</file>